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22"/>
  </p:notesMasterIdLst>
  <p:handoutMasterIdLst>
    <p:handoutMasterId r:id="rId23"/>
  </p:handoutMasterIdLst>
  <p:sldIdLst>
    <p:sldId id="344" r:id="rId5"/>
    <p:sldId id="357" r:id="rId6"/>
    <p:sldId id="345" r:id="rId7"/>
    <p:sldId id="358" r:id="rId8"/>
    <p:sldId id="346" r:id="rId9"/>
    <p:sldId id="359" r:id="rId10"/>
    <p:sldId id="349" r:id="rId11"/>
    <p:sldId id="351" r:id="rId12"/>
    <p:sldId id="348" r:id="rId13"/>
    <p:sldId id="360" r:id="rId14"/>
    <p:sldId id="352" r:id="rId15"/>
    <p:sldId id="260" r:id="rId16"/>
    <p:sldId id="297" r:id="rId17"/>
    <p:sldId id="299" r:id="rId18"/>
    <p:sldId id="300" r:id="rId19"/>
    <p:sldId id="304" r:id="rId20"/>
    <p:sldId id="302"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752" userDrawn="1">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6A3D024-909B-3BC2-1496-FEEAB652808A}" name="Sher Dionisio" initials="" userId="S::Sher.Dionisio@teksystemsgs.com::02daa716-9709-4d47-a153-1943ce1675cb"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3" name="Author" initials="A" lastIdx="0"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E4C8"/>
    <a:srgbClr val="E2B38A"/>
    <a:srgbClr val="C87D43"/>
    <a:srgbClr val="86481F"/>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FD0F851-EC5A-4D38-B0AD-8093EC10F338}">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7" autoAdjust="0"/>
    <p:restoredTop sz="91004" autoAdjust="0"/>
  </p:normalViewPr>
  <p:slideViewPr>
    <p:cSldViewPr snapToGrid="0">
      <p:cViewPr varScale="1">
        <p:scale>
          <a:sx n="49" d="100"/>
          <a:sy n="49" d="100"/>
        </p:scale>
        <p:origin x="608" y="432"/>
      </p:cViewPr>
      <p:guideLst>
        <p:guide orient="horz" pos="1752"/>
        <p:guide pos="384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10109"/>
    </p:cViewPr>
  </p:sorterViewPr>
  <p:notesViewPr>
    <p:cSldViewPr snapToGrid="0" showGuides="1">
      <p:cViewPr varScale="1">
        <p:scale>
          <a:sx n="58" d="100"/>
          <a:sy n="58" d="100"/>
        </p:scale>
        <p:origin x="3240" y="67"/>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handoutMaster" Target="handoutMasters/handoutMaster1.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772DD04-F3F3-4F3A-B004-09BFA7422A0A}" type="doc">
      <dgm:prSet loTypeId="urn:microsoft.com/office/officeart/2005/8/layout/equation2" loCatId="relationship" qsTypeId="urn:microsoft.com/office/officeart/2005/8/quickstyle/3d7" qsCatId="3D" csTypeId="urn:microsoft.com/office/officeart/2005/8/colors/colorful5" csCatId="colorful" phldr="1"/>
      <dgm:spPr/>
    </dgm:pt>
    <dgm:pt modelId="{E789BC9F-885B-41EC-ACE1-B37DD0CE3E18}">
      <dgm:prSet phldrT="[Text]" custT="1"/>
      <dgm:spPr/>
      <dgm:t>
        <a:bodyPr>
          <a:scene3d>
            <a:camera prst="orthographicFront"/>
            <a:lightRig rig="soft" dir="t">
              <a:rot lat="0" lon="0" rev="15600000"/>
            </a:lightRig>
          </a:scene3d>
          <a:sp3d extrusionH="57150" prstMaterial="softEdge">
            <a:bevelT w="25400" h="38100"/>
          </a:sp3d>
        </a:bodyPr>
        <a:lstStyle/>
        <a:p>
          <a:r>
            <a:rPr lang="en-US" sz="4400" b="1" cap="none" spc="0" dirty="0">
              <a:ln/>
              <a:effectLst/>
              <a:latin typeface="Rockwell" panose="02060603020205020403" pitchFamily="18" charset="0"/>
            </a:rPr>
            <a:t>Different job descriptions</a:t>
          </a:r>
        </a:p>
      </dgm:t>
    </dgm:pt>
    <dgm:pt modelId="{82CEB7FB-EAE3-494B-A7AB-9E405CB04FEA}" type="parTrans" cxnId="{61F14675-0B03-45E1-876F-E7662E0104F8}">
      <dgm:prSet/>
      <dgm:spPr/>
      <dgm:t>
        <a:bodyPr>
          <a:scene3d>
            <a:camera prst="orthographicFront"/>
            <a:lightRig rig="soft" dir="t">
              <a:rot lat="0" lon="0" rev="15600000"/>
            </a:lightRig>
          </a:scene3d>
          <a:sp3d extrusionH="57150" prstMaterial="softEdge">
            <a:bevelT w="25400" h="38100"/>
          </a:sp3d>
        </a:bodyPr>
        <a:lstStyle/>
        <a:p>
          <a:endParaRPr lang="en-US" b="1" cap="none" spc="0">
            <a:ln/>
            <a:solidFill>
              <a:schemeClr val="accent4"/>
            </a:solidFill>
            <a:effectLst/>
          </a:endParaRPr>
        </a:p>
      </dgm:t>
    </dgm:pt>
    <dgm:pt modelId="{9728A3BE-F080-4E9E-9575-B08D1D5F1CEE}" type="sibTrans" cxnId="{61F14675-0B03-45E1-876F-E7662E0104F8}">
      <dgm:prSet/>
      <dgm:spPr/>
      <dgm:t>
        <a:bodyPr>
          <a:scene3d>
            <a:camera prst="orthographicFront"/>
            <a:lightRig rig="soft" dir="t">
              <a:rot lat="0" lon="0" rev="15600000"/>
            </a:lightRig>
          </a:scene3d>
          <a:sp3d extrusionH="57150" prstMaterial="softEdge">
            <a:bevelT w="25400" h="38100"/>
          </a:sp3d>
        </a:bodyPr>
        <a:lstStyle/>
        <a:p>
          <a:endParaRPr lang="en-US" b="1" cap="none" spc="0">
            <a:ln/>
            <a:solidFill>
              <a:schemeClr val="accent4"/>
            </a:solidFill>
            <a:effectLst/>
          </a:endParaRPr>
        </a:p>
      </dgm:t>
    </dgm:pt>
    <dgm:pt modelId="{0654A031-0B84-4CCC-98F9-FEA7F2A5ED2D}">
      <dgm:prSet phldrT="[Text]"/>
      <dgm:spPr/>
      <dgm:t>
        <a:bodyPr>
          <a:scene3d>
            <a:camera prst="orthographicFront"/>
            <a:lightRig rig="soft" dir="t">
              <a:rot lat="0" lon="0" rev="15600000"/>
            </a:lightRig>
          </a:scene3d>
          <a:sp3d extrusionH="57150" prstMaterial="softEdge">
            <a:bevelT w="25400" h="38100"/>
          </a:sp3d>
        </a:bodyPr>
        <a:lstStyle/>
        <a:p>
          <a:r>
            <a:rPr lang="en-US" b="1" cap="none" spc="0">
              <a:ln/>
              <a:effectLst/>
              <a:latin typeface="Rockwell" panose="02060603020205020403" pitchFamily="18" charset="0"/>
            </a:rPr>
            <a:t>Varying levels of accountability</a:t>
          </a:r>
          <a:endParaRPr lang="en-US" b="1" cap="none" spc="0" dirty="0">
            <a:ln/>
            <a:effectLst/>
            <a:latin typeface="Rockwell" panose="02060603020205020403" pitchFamily="18" charset="0"/>
          </a:endParaRPr>
        </a:p>
      </dgm:t>
    </dgm:pt>
    <dgm:pt modelId="{1E8FD214-0FB0-4BE4-8C52-8842C4F3C0BC}" type="parTrans" cxnId="{0B5AF6E7-C9CD-4571-9735-27FF6DDEF93D}">
      <dgm:prSet/>
      <dgm:spPr/>
      <dgm:t>
        <a:bodyPr>
          <a:scene3d>
            <a:camera prst="orthographicFront"/>
            <a:lightRig rig="soft" dir="t">
              <a:rot lat="0" lon="0" rev="15600000"/>
            </a:lightRig>
          </a:scene3d>
          <a:sp3d extrusionH="57150" prstMaterial="softEdge">
            <a:bevelT w="25400" h="38100"/>
          </a:sp3d>
        </a:bodyPr>
        <a:lstStyle/>
        <a:p>
          <a:endParaRPr lang="en-US" b="1" cap="none" spc="0">
            <a:ln/>
            <a:solidFill>
              <a:schemeClr val="accent4"/>
            </a:solidFill>
            <a:effectLst/>
          </a:endParaRPr>
        </a:p>
      </dgm:t>
    </dgm:pt>
    <dgm:pt modelId="{DEAFA6FC-156A-4DA6-8162-B17E23083A69}" type="sibTrans" cxnId="{0B5AF6E7-C9CD-4571-9735-27FF6DDEF93D}">
      <dgm:prSet/>
      <dgm:spPr/>
      <dgm:t>
        <a:bodyPr>
          <a:scene3d>
            <a:camera prst="orthographicFront"/>
            <a:lightRig rig="soft" dir="t">
              <a:rot lat="0" lon="0" rev="15600000"/>
            </a:lightRig>
          </a:scene3d>
          <a:sp3d extrusionH="57150" prstMaterial="softEdge">
            <a:bevelT w="25400" h="38100"/>
          </a:sp3d>
        </a:bodyPr>
        <a:lstStyle/>
        <a:p>
          <a:endParaRPr lang="en-US" b="1" cap="none" spc="0">
            <a:ln/>
            <a:solidFill>
              <a:schemeClr val="accent4"/>
            </a:solidFill>
            <a:effectLst/>
          </a:endParaRPr>
        </a:p>
      </dgm:t>
    </dgm:pt>
    <dgm:pt modelId="{1C985269-0080-4085-B619-37FD41BB5F3A}">
      <dgm:prSet phldrT="[Text]"/>
      <dgm:spPr/>
      <dgm:t>
        <a:bodyPr>
          <a:scene3d>
            <a:camera prst="orthographicFront"/>
            <a:lightRig rig="soft" dir="t">
              <a:rot lat="0" lon="0" rev="15600000"/>
            </a:lightRig>
          </a:scene3d>
          <a:sp3d extrusionH="57150" prstMaterial="softEdge">
            <a:bevelT w="25400" h="38100"/>
          </a:sp3d>
        </a:bodyPr>
        <a:lstStyle/>
        <a:p>
          <a:r>
            <a:rPr lang="en-US" b="1" cap="none" spc="0" dirty="0">
              <a:ln/>
              <a:effectLst/>
              <a:latin typeface="Rockwell" panose="02060603020205020403" pitchFamily="18" charset="0"/>
            </a:rPr>
            <a:t>Prime Goal: spiritual nurture</a:t>
          </a:r>
        </a:p>
      </dgm:t>
    </dgm:pt>
    <dgm:pt modelId="{387BD49C-C335-480B-B4EF-A6E17C11B353}" type="parTrans" cxnId="{17C63C2F-72B6-4B39-9475-08D6EAB32475}">
      <dgm:prSet/>
      <dgm:spPr/>
      <dgm:t>
        <a:bodyPr>
          <a:scene3d>
            <a:camera prst="orthographicFront"/>
            <a:lightRig rig="soft" dir="t">
              <a:rot lat="0" lon="0" rev="15600000"/>
            </a:lightRig>
          </a:scene3d>
          <a:sp3d extrusionH="57150" prstMaterial="softEdge">
            <a:bevelT w="25400" h="38100"/>
          </a:sp3d>
        </a:bodyPr>
        <a:lstStyle/>
        <a:p>
          <a:endParaRPr lang="en-US" b="1" cap="none" spc="0">
            <a:ln/>
            <a:solidFill>
              <a:schemeClr val="accent4"/>
            </a:solidFill>
            <a:effectLst/>
          </a:endParaRPr>
        </a:p>
      </dgm:t>
    </dgm:pt>
    <dgm:pt modelId="{BBEF1399-F834-4549-A0FE-06B1B96F4970}" type="sibTrans" cxnId="{17C63C2F-72B6-4B39-9475-08D6EAB32475}">
      <dgm:prSet/>
      <dgm:spPr/>
      <dgm:t>
        <a:bodyPr>
          <a:scene3d>
            <a:camera prst="orthographicFront"/>
            <a:lightRig rig="soft" dir="t">
              <a:rot lat="0" lon="0" rev="15600000"/>
            </a:lightRig>
          </a:scene3d>
          <a:sp3d extrusionH="57150" prstMaterial="softEdge">
            <a:bevelT w="25400" h="38100"/>
          </a:sp3d>
        </a:bodyPr>
        <a:lstStyle/>
        <a:p>
          <a:endParaRPr lang="en-US" b="1" cap="none" spc="0">
            <a:ln/>
            <a:solidFill>
              <a:schemeClr val="accent4"/>
            </a:solidFill>
            <a:effectLst/>
          </a:endParaRPr>
        </a:p>
      </dgm:t>
    </dgm:pt>
    <dgm:pt modelId="{4740F97F-2695-43A1-98F5-09094E832F1D}" type="pres">
      <dgm:prSet presAssocID="{2772DD04-F3F3-4F3A-B004-09BFA7422A0A}" presName="Name0" presStyleCnt="0">
        <dgm:presLayoutVars>
          <dgm:dir/>
          <dgm:resizeHandles val="exact"/>
        </dgm:presLayoutVars>
      </dgm:prSet>
      <dgm:spPr/>
    </dgm:pt>
    <dgm:pt modelId="{0D6A57D8-3ACC-463F-9334-437C2D21B934}" type="pres">
      <dgm:prSet presAssocID="{2772DD04-F3F3-4F3A-B004-09BFA7422A0A}" presName="vNodes" presStyleCnt="0"/>
      <dgm:spPr/>
    </dgm:pt>
    <dgm:pt modelId="{1E49A0E2-C6E4-469F-97AD-89117D151330}" type="pres">
      <dgm:prSet presAssocID="{E789BC9F-885B-41EC-ACE1-B37DD0CE3E18}" presName="node" presStyleLbl="node1" presStyleIdx="0" presStyleCnt="3" custScaleX="374393" custScaleY="166485" custLinFactNeighborX="3448" custLinFactNeighborY="-15922">
        <dgm:presLayoutVars>
          <dgm:bulletEnabled val="1"/>
        </dgm:presLayoutVars>
      </dgm:prSet>
      <dgm:spPr/>
    </dgm:pt>
    <dgm:pt modelId="{BA4BC2F4-2DEF-4E41-B368-6DF970CCC65B}" type="pres">
      <dgm:prSet presAssocID="{9728A3BE-F080-4E9E-9575-B08D1D5F1CEE}" presName="spacerT" presStyleCnt="0"/>
      <dgm:spPr/>
    </dgm:pt>
    <dgm:pt modelId="{5966B8BF-FE5B-4ACB-97D7-F828ADC0A907}" type="pres">
      <dgm:prSet presAssocID="{9728A3BE-F080-4E9E-9575-B08D1D5F1CEE}" presName="sibTrans" presStyleLbl="sibTrans2D1" presStyleIdx="0" presStyleCnt="2"/>
      <dgm:spPr/>
    </dgm:pt>
    <dgm:pt modelId="{61F8A02B-E970-4D23-8416-30761CB28A6B}" type="pres">
      <dgm:prSet presAssocID="{9728A3BE-F080-4E9E-9575-B08D1D5F1CEE}" presName="spacerB" presStyleCnt="0"/>
      <dgm:spPr/>
    </dgm:pt>
    <dgm:pt modelId="{B4FD0892-B1D0-4B6F-B89D-48A7C40BD2DF}" type="pres">
      <dgm:prSet presAssocID="{0654A031-0B84-4CCC-98F9-FEA7F2A5ED2D}" presName="node" presStyleLbl="node1" presStyleIdx="1" presStyleCnt="3" custScaleX="414507" custScaleY="213939">
        <dgm:presLayoutVars>
          <dgm:bulletEnabled val="1"/>
        </dgm:presLayoutVars>
      </dgm:prSet>
      <dgm:spPr/>
    </dgm:pt>
    <dgm:pt modelId="{C9E28F40-72C0-44A9-9550-33A10EE14452}" type="pres">
      <dgm:prSet presAssocID="{2772DD04-F3F3-4F3A-B004-09BFA7422A0A}" presName="sibTransLast" presStyleLbl="sibTrans2D1" presStyleIdx="1" presStyleCnt="2" custAng="480000" custScaleX="357500" custLinFactX="-100000" custLinFactNeighborX="-124697" custLinFactNeighborY="-6156"/>
      <dgm:spPr/>
    </dgm:pt>
    <dgm:pt modelId="{90AA976A-6CC9-489B-9628-DA00283C467D}" type="pres">
      <dgm:prSet presAssocID="{2772DD04-F3F3-4F3A-B004-09BFA7422A0A}" presName="connectorText" presStyleLbl="sibTrans2D1" presStyleIdx="1" presStyleCnt="2"/>
      <dgm:spPr/>
    </dgm:pt>
    <dgm:pt modelId="{7BF5DE81-3957-42DA-8857-01582701498A}" type="pres">
      <dgm:prSet presAssocID="{2772DD04-F3F3-4F3A-B004-09BFA7422A0A}" presName="lastNode" presStyleLbl="node1" presStyleIdx="2" presStyleCnt="3" custScaleX="143740">
        <dgm:presLayoutVars>
          <dgm:bulletEnabled val="1"/>
        </dgm:presLayoutVars>
      </dgm:prSet>
      <dgm:spPr/>
    </dgm:pt>
  </dgm:ptLst>
  <dgm:cxnLst>
    <dgm:cxn modelId="{DCE67000-CA21-409E-853C-F6700D7761D8}" type="presOf" srcId="{DEAFA6FC-156A-4DA6-8162-B17E23083A69}" destId="{C9E28F40-72C0-44A9-9550-33A10EE14452}" srcOrd="0" destOrd="0" presId="urn:microsoft.com/office/officeart/2005/8/layout/equation2"/>
    <dgm:cxn modelId="{E4937A15-6382-48BE-B285-4CD2C699C6E0}" type="presOf" srcId="{0654A031-0B84-4CCC-98F9-FEA7F2A5ED2D}" destId="{B4FD0892-B1D0-4B6F-B89D-48A7C40BD2DF}" srcOrd="0" destOrd="0" presId="urn:microsoft.com/office/officeart/2005/8/layout/equation2"/>
    <dgm:cxn modelId="{17C63C2F-72B6-4B39-9475-08D6EAB32475}" srcId="{2772DD04-F3F3-4F3A-B004-09BFA7422A0A}" destId="{1C985269-0080-4085-B619-37FD41BB5F3A}" srcOrd="2" destOrd="0" parTransId="{387BD49C-C335-480B-B4EF-A6E17C11B353}" sibTransId="{BBEF1399-F834-4549-A0FE-06B1B96F4970}"/>
    <dgm:cxn modelId="{47F25065-401D-4D53-9113-52F202362AB1}" type="presOf" srcId="{2772DD04-F3F3-4F3A-B004-09BFA7422A0A}" destId="{4740F97F-2695-43A1-98F5-09094E832F1D}" srcOrd="0" destOrd="0" presId="urn:microsoft.com/office/officeart/2005/8/layout/equation2"/>
    <dgm:cxn modelId="{61F14675-0B03-45E1-876F-E7662E0104F8}" srcId="{2772DD04-F3F3-4F3A-B004-09BFA7422A0A}" destId="{E789BC9F-885B-41EC-ACE1-B37DD0CE3E18}" srcOrd="0" destOrd="0" parTransId="{82CEB7FB-EAE3-494B-A7AB-9E405CB04FEA}" sibTransId="{9728A3BE-F080-4E9E-9575-B08D1D5F1CEE}"/>
    <dgm:cxn modelId="{CBF3CA96-A232-44F5-B38A-ECE251006AA4}" type="presOf" srcId="{1C985269-0080-4085-B619-37FD41BB5F3A}" destId="{7BF5DE81-3957-42DA-8857-01582701498A}" srcOrd="0" destOrd="0" presId="urn:microsoft.com/office/officeart/2005/8/layout/equation2"/>
    <dgm:cxn modelId="{E78E3BC3-5FF1-4AC9-A08A-D6B02F1B8B0F}" type="presOf" srcId="{E789BC9F-885B-41EC-ACE1-B37DD0CE3E18}" destId="{1E49A0E2-C6E4-469F-97AD-89117D151330}" srcOrd="0" destOrd="0" presId="urn:microsoft.com/office/officeart/2005/8/layout/equation2"/>
    <dgm:cxn modelId="{2FA424DB-5BE1-40BA-82D3-53D2C7DF13C5}" type="presOf" srcId="{9728A3BE-F080-4E9E-9575-B08D1D5F1CEE}" destId="{5966B8BF-FE5B-4ACB-97D7-F828ADC0A907}" srcOrd="0" destOrd="0" presId="urn:microsoft.com/office/officeart/2005/8/layout/equation2"/>
    <dgm:cxn modelId="{0B5AF6E7-C9CD-4571-9735-27FF6DDEF93D}" srcId="{2772DD04-F3F3-4F3A-B004-09BFA7422A0A}" destId="{0654A031-0B84-4CCC-98F9-FEA7F2A5ED2D}" srcOrd="1" destOrd="0" parTransId="{1E8FD214-0FB0-4BE4-8C52-8842C4F3C0BC}" sibTransId="{DEAFA6FC-156A-4DA6-8162-B17E23083A69}"/>
    <dgm:cxn modelId="{A431CCEC-00A8-48B5-B367-00E6911AA4BC}" type="presOf" srcId="{DEAFA6FC-156A-4DA6-8162-B17E23083A69}" destId="{90AA976A-6CC9-489B-9628-DA00283C467D}" srcOrd="1" destOrd="0" presId="urn:microsoft.com/office/officeart/2005/8/layout/equation2"/>
    <dgm:cxn modelId="{BB6113BC-C16A-4942-8140-2E088E6956E0}" type="presParOf" srcId="{4740F97F-2695-43A1-98F5-09094E832F1D}" destId="{0D6A57D8-3ACC-463F-9334-437C2D21B934}" srcOrd="0" destOrd="0" presId="urn:microsoft.com/office/officeart/2005/8/layout/equation2"/>
    <dgm:cxn modelId="{70DBDAF6-8712-456A-BEE4-83645227BD3C}" type="presParOf" srcId="{0D6A57D8-3ACC-463F-9334-437C2D21B934}" destId="{1E49A0E2-C6E4-469F-97AD-89117D151330}" srcOrd="0" destOrd="0" presId="urn:microsoft.com/office/officeart/2005/8/layout/equation2"/>
    <dgm:cxn modelId="{03EF18FE-8CD3-4C45-BBCA-D7111C4F12DC}" type="presParOf" srcId="{0D6A57D8-3ACC-463F-9334-437C2D21B934}" destId="{BA4BC2F4-2DEF-4E41-B368-6DF970CCC65B}" srcOrd="1" destOrd="0" presId="urn:microsoft.com/office/officeart/2005/8/layout/equation2"/>
    <dgm:cxn modelId="{30D6524D-7B17-4E64-98DB-769187F1D262}" type="presParOf" srcId="{0D6A57D8-3ACC-463F-9334-437C2D21B934}" destId="{5966B8BF-FE5B-4ACB-97D7-F828ADC0A907}" srcOrd="2" destOrd="0" presId="urn:microsoft.com/office/officeart/2005/8/layout/equation2"/>
    <dgm:cxn modelId="{3A210A01-6810-48CB-9769-B47DC2B71279}" type="presParOf" srcId="{0D6A57D8-3ACC-463F-9334-437C2D21B934}" destId="{61F8A02B-E970-4D23-8416-30761CB28A6B}" srcOrd="3" destOrd="0" presId="urn:microsoft.com/office/officeart/2005/8/layout/equation2"/>
    <dgm:cxn modelId="{9B72F136-DFC7-4D2D-B5AE-0010ADB98636}" type="presParOf" srcId="{0D6A57D8-3ACC-463F-9334-437C2D21B934}" destId="{B4FD0892-B1D0-4B6F-B89D-48A7C40BD2DF}" srcOrd="4" destOrd="0" presId="urn:microsoft.com/office/officeart/2005/8/layout/equation2"/>
    <dgm:cxn modelId="{31401A3C-A0CA-410C-9700-318B7F998130}" type="presParOf" srcId="{4740F97F-2695-43A1-98F5-09094E832F1D}" destId="{C9E28F40-72C0-44A9-9550-33A10EE14452}" srcOrd="1" destOrd="0" presId="urn:microsoft.com/office/officeart/2005/8/layout/equation2"/>
    <dgm:cxn modelId="{FCE32F98-0761-4910-91FB-12CEC73C7625}" type="presParOf" srcId="{C9E28F40-72C0-44A9-9550-33A10EE14452}" destId="{90AA976A-6CC9-489B-9628-DA00283C467D}" srcOrd="0" destOrd="0" presId="urn:microsoft.com/office/officeart/2005/8/layout/equation2"/>
    <dgm:cxn modelId="{D1BDB761-18D5-46EE-A6BC-F77B1CB55E68}" type="presParOf" srcId="{4740F97F-2695-43A1-98F5-09094E832F1D}" destId="{7BF5DE81-3957-42DA-8857-01582701498A}" srcOrd="2" destOrd="0" presId="urn:microsoft.com/office/officeart/2005/8/layout/equati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49A0E2-C6E4-469F-97AD-89117D151330}">
      <dsp:nvSpPr>
        <dsp:cNvPr id="0" name=""/>
        <dsp:cNvSpPr/>
      </dsp:nvSpPr>
      <dsp:spPr>
        <a:xfrm>
          <a:off x="715547" y="0"/>
          <a:ext cx="6301726" cy="2802250"/>
        </a:xfrm>
        <a:prstGeom prst="ellipse">
          <a:avLst/>
        </a:prstGeom>
        <a:solidFill>
          <a:schemeClr val="accent5">
            <a:hueOff val="0"/>
            <a:satOff val="0"/>
            <a:lumOff val="0"/>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55880" tIns="55880" rIns="55880" bIns="55880" numCol="1" spcCol="1270" anchor="ctr" anchorCtr="0">
          <a:noAutofit/>
          <a:scene3d>
            <a:camera prst="orthographicFront"/>
            <a:lightRig rig="soft" dir="t">
              <a:rot lat="0" lon="0" rev="15600000"/>
            </a:lightRig>
          </a:scene3d>
          <a:sp3d extrusionH="57150" prstMaterial="softEdge">
            <a:bevelT w="25400" h="38100"/>
          </a:sp3d>
        </a:bodyPr>
        <a:lstStyle/>
        <a:p>
          <a:pPr marL="0" lvl="0" indent="0" algn="ctr" defTabSz="1955800">
            <a:lnSpc>
              <a:spcPct val="90000"/>
            </a:lnSpc>
            <a:spcBef>
              <a:spcPct val="0"/>
            </a:spcBef>
            <a:spcAft>
              <a:spcPct val="35000"/>
            </a:spcAft>
            <a:buNone/>
          </a:pPr>
          <a:r>
            <a:rPr lang="en-US" sz="4400" b="1" kern="1200" cap="none" spc="0" dirty="0">
              <a:ln/>
              <a:effectLst/>
              <a:latin typeface="Rockwell" panose="02060603020205020403" pitchFamily="18" charset="0"/>
            </a:rPr>
            <a:t>Different job descriptions</a:t>
          </a:r>
        </a:p>
      </dsp:txBody>
      <dsp:txXfrm>
        <a:off x="1638413" y="410380"/>
        <a:ext cx="4455994" cy="1981490"/>
      </dsp:txXfrm>
    </dsp:sp>
    <dsp:sp modelId="{5966B8BF-FE5B-4ACB-97D7-F828ADC0A907}">
      <dsp:nvSpPr>
        <dsp:cNvPr id="0" name=""/>
        <dsp:cNvSpPr/>
      </dsp:nvSpPr>
      <dsp:spPr>
        <a:xfrm>
          <a:off x="3320250" y="2945471"/>
          <a:ext cx="976247" cy="976247"/>
        </a:xfrm>
        <a:prstGeom prst="mathPlus">
          <a:avLst/>
        </a:prstGeom>
        <a:solidFill>
          <a:schemeClr val="accent5">
            <a:hueOff val="0"/>
            <a:satOff val="0"/>
            <a:lumOff val="0"/>
            <a:alphaOff val="0"/>
          </a:schemeClr>
        </a:solidFill>
        <a:ln>
          <a:noFill/>
        </a:ln>
        <a:effectLst/>
        <a:sp3d z="-110000">
          <a:bevelT w="40600" h="20600" prst="relaxedInset"/>
        </a:sp3d>
      </dsp:spPr>
      <dsp:style>
        <a:lnRef idx="0">
          <a:scrgbClr r="0" g="0" b="0"/>
        </a:lnRef>
        <a:fillRef idx="1">
          <a:scrgbClr r="0" g="0" b="0"/>
        </a:fillRef>
        <a:effectRef idx="2">
          <a:scrgbClr r="0" g="0" b="0"/>
        </a:effectRef>
        <a:fontRef idx="minor"/>
      </dsp:style>
      <dsp:txBody>
        <a:bodyPr spcFirstLastPara="0" vert="horz" wrap="square" lIns="0" tIns="0" rIns="0" bIns="0" numCol="1" spcCol="1270" anchor="ctr" anchorCtr="0">
          <a:noAutofit/>
          <a:scene3d>
            <a:camera prst="orthographicFront"/>
            <a:lightRig rig="soft" dir="t">
              <a:rot lat="0" lon="0" rev="15600000"/>
            </a:lightRig>
          </a:scene3d>
          <a:sp3d extrusionH="57150" prstMaterial="softEdge">
            <a:bevelT w="25400" h="38100"/>
          </a:sp3d>
        </a:bodyPr>
        <a:lstStyle/>
        <a:p>
          <a:pPr marL="0" lvl="0" indent="0" algn="ctr" defTabSz="666750">
            <a:lnSpc>
              <a:spcPct val="90000"/>
            </a:lnSpc>
            <a:spcBef>
              <a:spcPct val="0"/>
            </a:spcBef>
            <a:spcAft>
              <a:spcPct val="35000"/>
            </a:spcAft>
            <a:buNone/>
          </a:pPr>
          <a:endParaRPr lang="en-US" sz="1500" b="1" kern="1200" cap="none" spc="0">
            <a:ln/>
            <a:solidFill>
              <a:schemeClr val="accent4"/>
            </a:solidFill>
            <a:effectLst/>
          </a:endParaRPr>
        </a:p>
      </dsp:txBody>
      <dsp:txXfrm>
        <a:off x="3449652" y="3318788"/>
        <a:ext cx="717443" cy="229613"/>
      </dsp:txXfrm>
    </dsp:sp>
    <dsp:sp modelId="{B4FD0892-B1D0-4B6F-B89D-48A7C40BD2DF}">
      <dsp:nvSpPr>
        <dsp:cNvPr id="0" name=""/>
        <dsp:cNvSpPr/>
      </dsp:nvSpPr>
      <dsp:spPr>
        <a:xfrm>
          <a:off x="319914" y="4058393"/>
          <a:ext cx="6976919" cy="3600989"/>
        </a:xfrm>
        <a:prstGeom prst="ellipse">
          <a:avLst/>
        </a:prstGeom>
        <a:solidFill>
          <a:schemeClr val="accent5">
            <a:hueOff val="1174477"/>
            <a:satOff val="42233"/>
            <a:lumOff val="17745"/>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67310" tIns="67310" rIns="67310" bIns="67310" numCol="1" spcCol="1270" anchor="ctr" anchorCtr="0">
          <a:noAutofit/>
          <a:scene3d>
            <a:camera prst="orthographicFront"/>
            <a:lightRig rig="soft" dir="t">
              <a:rot lat="0" lon="0" rev="15600000"/>
            </a:lightRig>
          </a:scene3d>
          <a:sp3d extrusionH="57150" prstMaterial="softEdge">
            <a:bevelT w="25400" h="38100"/>
          </a:sp3d>
        </a:bodyPr>
        <a:lstStyle/>
        <a:p>
          <a:pPr marL="0" lvl="0" indent="0" algn="ctr" defTabSz="2355850">
            <a:lnSpc>
              <a:spcPct val="90000"/>
            </a:lnSpc>
            <a:spcBef>
              <a:spcPct val="0"/>
            </a:spcBef>
            <a:spcAft>
              <a:spcPct val="35000"/>
            </a:spcAft>
            <a:buNone/>
          </a:pPr>
          <a:r>
            <a:rPr lang="en-US" sz="5300" b="1" kern="1200" cap="none" spc="0">
              <a:ln/>
              <a:effectLst/>
              <a:latin typeface="Rockwell" panose="02060603020205020403" pitchFamily="18" charset="0"/>
            </a:rPr>
            <a:t>Varying levels of accountability</a:t>
          </a:r>
          <a:endParaRPr lang="en-US" sz="5300" b="1" kern="1200" cap="none" spc="0" dirty="0">
            <a:ln/>
            <a:effectLst/>
            <a:latin typeface="Rockwell" panose="02060603020205020403" pitchFamily="18" charset="0"/>
          </a:endParaRPr>
        </a:p>
      </dsp:txBody>
      <dsp:txXfrm>
        <a:off x="1341660" y="4585746"/>
        <a:ext cx="4933427" cy="2546283"/>
      </dsp:txXfrm>
    </dsp:sp>
    <dsp:sp modelId="{C9E28F40-72C0-44A9-9550-33A10EE14452}">
      <dsp:nvSpPr>
        <dsp:cNvPr id="0" name=""/>
        <dsp:cNvSpPr/>
      </dsp:nvSpPr>
      <dsp:spPr>
        <a:xfrm rot="481627">
          <a:off x="5657475" y="3479970"/>
          <a:ext cx="1913530" cy="626144"/>
        </a:xfrm>
        <a:prstGeom prst="rightArrow">
          <a:avLst>
            <a:gd name="adj1" fmla="val 60000"/>
            <a:gd name="adj2" fmla="val 50000"/>
          </a:avLst>
        </a:prstGeom>
        <a:solidFill>
          <a:schemeClr val="accent5">
            <a:hueOff val="2348954"/>
            <a:satOff val="84466"/>
            <a:lumOff val="35490"/>
            <a:alphaOff val="0"/>
          </a:schemeClr>
        </a:solidFill>
        <a:ln>
          <a:noFill/>
        </a:ln>
        <a:effectLst/>
        <a:sp3d z="-110000">
          <a:bevelT w="40600" h="20600" prst="relaxedInset"/>
        </a:sp3d>
      </dsp:spPr>
      <dsp:style>
        <a:lnRef idx="0">
          <a:scrgbClr r="0" g="0" b="0"/>
        </a:lnRef>
        <a:fillRef idx="1">
          <a:scrgbClr r="0" g="0" b="0"/>
        </a:fillRef>
        <a:effectRef idx="2">
          <a:scrgbClr r="0" g="0" b="0"/>
        </a:effectRef>
        <a:fontRef idx="minor"/>
      </dsp:style>
      <dsp:txBody>
        <a:bodyPr spcFirstLastPara="0" vert="horz" wrap="square" lIns="0" tIns="0" rIns="0" bIns="0" numCol="1" spcCol="1270" anchor="ctr" anchorCtr="0">
          <a:noAutofit/>
          <a:scene3d>
            <a:camera prst="orthographicFront"/>
            <a:lightRig rig="soft" dir="t">
              <a:rot lat="0" lon="0" rev="15600000"/>
            </a:lightRig>
          </a:scene3d>
          <a:sp3d extrusionH="57150" prstMaterial="softEdge">
            <a:bevelT w="25400" h="38100"/>
          </a:sp3d>
        </a:bodyPr>
        <a:lstStyle/>
        <a:p>
          <a:pPr marL="0" lvl="0" indent="0" algn="ctr" defTabSz="1155700">
            <a:lnSpc>
              <a:spcPct val="90000"/>
            </a:lnSpc>
            <a:spcBef>
              <a:spcPct val="0"/>
            </a:spcBef>
            <a:spcAft>
              <a:spcPct val="35000"/>
            </a:spcAft>
            <a:buNone/>
          </a:pPr>
          <a:endParaRPr lang="en-US" sz="2600" b="1" kern="1200" cap="none" spc="0">
            <a:ln/>
            <a:solidFill>
              <a:schemeClr val="accent4"/>
            </a:solidFill>
            <a:effectLst/>
          </a:endParaRPr>
        </a:p>
      </dsp:txBody>
      <dsp:txXfrm>
        <a:off x="5658395" y="3592084"/>
        <a:ext cx="1725687" cy="375686"/>
      </dsp:txXfrm>
    </dsp:sp>
    <dsp:sp modelId="{7BF5DE81-3957-42DA-8857-01582701498A}">
      <dsp:nvSpPr>
        <dsp:cNvPr id="0" name=""/>
        <dsp:cNvSpPr/>
      </dsp:nvSpPr>
      <dsp:spPr>
        <a:xfrm>
          <a:off x="8306745" y="2149779"/>
          <a:ext cx="4838820" cy="3366370"/>
        </a:xfrm>
        <a:prstGeom prst="ellipse">
          <a:avLst/>
        </a:prstGeom>
        <a:solidFill>
          <a:schemeClr val="accent5">
            <a:hueOff val="2348954"/>
            <a:satOff val="84466"/>
            <a:lumOff val="35490"/>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54610" tIns="54610" rIns="54610" bIns="54610" numCol="1" spcCol="1270" anchor="ctr" anchorCtr="0">
          <a:noAutofit/>
          <a:scene3d>
            <a:camera prst="orthographicFront"/>
            <a:lightRig rig="soft" dir="t">
              <a:rot lat="0" lon="0" rev="15600000"/>
            </a:lightRig>
          </a:scene3d>
          <a:sp3d extrusionH="57150" prstMaterial="softEdge">
            <a:bevelT w="25400" h="38100"/>
          </a:sp3d>
        </a:bodyPr>
        <a:lstStyle/>
        <a:p>
          <a:pPr marL="0" lvl="0" indent="0" algn="ctr" defTabSz="1911350">
            <a:lnSpc>
              <a:spcPct val="90000"/>
            </a:lnSpc>
            <a:spcBef>
              <a:spcPct val="0"/>
            </a:spcBef>
            <a:spcAft>
              <a:spcPct val="35000"/>
            </a:spcAft>
            <a:buNone/>
          </a:pPr>
          <a:r>
            <a:rPr lang="en-US" sz="4300" b="1" kern="1200" cap="none" spc="0" dirty="0">
              <a:ln/>
              <a:effectLst/>
              <a:latin typeface="Rockwell" panose="02060603020205020403" pitchFamily="18" charset="0"/>
            </a:rPr>
            <a:t>Prime Goal: spiritual nurture</a:t>
          </a:r>
        </a:p>
      </dsp:txBody>
      <dsp:txXfrm>
        <a:off x="9015374" y="2642772"/>
        <a:ext cx="3421562" cy="2380384"/>
      </dsp:txXfrm>
    </dsp:sp>
  </dsp:spTree>
</dsp:drawing>
</file>

<file path=ppt/diagrams/layout1.xml><?xml version="1.0" encoding="utf-8"?>
<dgm:layoutDef xmlns:dgm="http://schemas.openxmlformats.org/drawingml/2006/diagram" xmlns:a="http://schemas.openxmlformats.org/drawingml/2006/main" uniqueId="urn:microsoft.com/office/officeart/2005/8/layout/equation2">
  <dgm:title val=""/>
  <dgm:desc val=""/>
  <dgm:catLst>
    <dgm:cat type="relationship" pri="18000"/>
    <dgm:cat type="process" pri="2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linDir" val="fromL"/>
          <dgm:param type="fallback" val="2D"/>
        </dgm:alg>
      </dgm:if>
      <dgm:else name="Name3">
        <dgm:alg type="lin">
          <dgm:param type="linDir" val="fromR"/>
          <dgm:param type="fallback" val="2D"/>
        </dgm:alg>
      </dgm:else>
    </dgm:choose>
    <dgm:shape xmlns:r="http://schemas.openxmlformats.org/officeDocument/2006/relationships" r:blip="">
      <dgm:adjLst/>
    </dgm:shape>
    <dgm:presOf/>
    <dgm:choose name="Name4">
      <dgm:if name="Name5" axis="ch" ptType="node" func="cnt" op="gte" val="3">
        <dgm:constrLst>
          <dgm:constr type="h" for="des" forName="node" refType="w" fact="0.5"/>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ch" forName="lastNode" op="equ" val="65"/>
          <dgm:constr type="primFontSz" for="des" forName="node" op="equ" val="65"/>
          <dgm:constr type="primFontSz" for="des" forName="sibTrans" val="55"/>
          <dgm:constr type="primFontSz" for="des" forName="sibTrans" refType="primFontSz" refFor="des" refForName="node" op="lte" fact="0.8"/>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if>
      <dgm:else name="Name6">
        <dgm:constrLst>
          <dgm:constr type="h" for="des" forName="node" refType="w"/>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des" forName="node" val="65"/>
          <dgm:constr type="primFontSz" for="ch" forName="lastNode" refType="primFontSz" refFor="des" refForName="node" op="equ"/>
          <dgm:constr type="primFontSz" for="des" forName="sibTrans" val="55"/>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else>
    </dgm:choose>
    <dgm:ruleLst/>
    <dgm:choose name="Name7">
      <dgm:if name="Name8" axis="ch" ptType="node" func="cnt" op="gte" val="1">
        <dgm:layoutNode name="vNodes">
          <dgm:alg type="lin">
            <dgm:param type="linDir" val="fromT"/>
            <dgm:param type="fallback" val="2D"/>
          </dgm:alg>
          <dgm:shape xmlns:r="http://schemas.openxmlformats.org/officeDocument/2006/relationships" r:blip="">
            <dgm:adjLst/>
          </dgm:shape>
          <dgm:presOf/>
          <dgm:constrLst/>
          <dgm:ruleLst/>
          <dgm:forEach name="Name9" axis="ch" ptType="node">
            <dgm:choose name="Name10">
              <dgm:if name="Name11" axis="self" func="revPos" op="neq" val="1">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choose name="Name12">
                  <dgm:if name="Name13" axis="self" ptType="node" func="revPos" op="gt" val="2">
                    <dgm:forEach name="sibTransForEach" axis="followSib" ptType="sibTrans" cnt="1">
                      <dgm:layoutNode name="spacerT">
                        <dgm:alg type="sp"/>
                        <dgm:shape xmlns:r="http://schemas.openxmlformats.org/officeDocument/2006/relationships" r:blip="">
                          <dgm:adjLst/>
                        </dgm:shape>
                        <dgm:presOf axis="self"/>
                        <dgm:constrLst/>
                        <dgm:ruleLst/>
                      </dgm:layoutNode>
                      <dgm:layoutNode name="sibTrans">
                        <dgm:alg type="tx"/>
                        <dgm:shape xmlns:r="http://schemas.openxmlformats.org/officeDocument/2006/relationships" type="mathPlus" r:blip="">
                          <dgm:adjLst/>
                        </dgm:shape>
                        <dgm:presOf axis="self"/>
                        <dgm:constrLst>
                          <dgm:constr type="h" refType="w"/>
                          <dgm:constr type="lMarg"/>
                          <dgm:constr type="rMarg"/>
                          <dgm:constr type="tMarg"/>
                          <dgm:constr type="bMarg"/>
                        </dgm:constrLst>
                        <dgm:ruleLst>
                          <dgm:rule type="primFontSz" val="5" fact="NaN" max="NaN"/>
                        </dgm:ruleLst>
                      </dgm:layoutNode>
                      <dgm:layoutNode name="spacerB">
                        <dgm:alg type="sp"/>
                        <dgm:shape xmlns:r="http://schemas.openxmlformats.org/officeDocument/2006/relationships" r:blip="">
                          <dgm:adjLst/>
                        </dgm:shape>
                        <dgm:presOf axis="self"/>
                        <dgm:constrLst/>
                        <dgm:ruleLst/>
                      </dgm:layoutNode>
                    </dgm:forEach>
                  </dgm:if>
                  <dgm:else name="Name14"/>
                </dgm:choose>
              </dgm:if>
              <dgm:else name="Name15"/>
            </dgm:choose>
          </dgm:forEach>
        </dgm:layoutNode>
        <dgm:choose name="Name16">
          <dgm:if name="Name17" axis="ch" ptType="node" func="cnt" op="gt" val="1">
            <dgm:layoutNode name="sibTransLast">
              <dgm:alg type="conn">
                <dgm:param type="begPts" val="auto"/>
                <dgm:param type="endPts" val="auto"/>
                <dgm:param type="srcNode" val="vNodes"/>
                <dgm:param type="dstNode" val="lastNode"/>
              </dgm:alg>
              <dgm:shape xmlns:r="http://schemas.openxmlformats.org/officeDocument/2006/relationships" type="conn" r:blip="">
                <dgm:adjLst/>
              </dgm:shape>
              <dgm:presOf axis="ch" ptType="sibTrans" st="-1" cnt="1"/>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ch desOrSelf" ptType="sibTrans sibTrans" st="-1 1" cnt="1 0"/>
                <dgm:constrLst>
                  <dgm:constr type="lMarg"/>
                  <dgm:constr type="rMarg"/>
                  <dgm:constr type="tMarg"/>
                  <dgm:constr type="bMarg"/>
                </dgm:constrLst>
                <dgm:ruleLst>
                  <dgm:rule type="primFontSz" val="5" fact="NaN" max="NaN"/>
                </dgm:ruleLst>
              </dgm:layoutNode>
            </dgm:layoutNode>
          </dgm:if>
          <dgm:else name="Name18"/>
        </dgm:choose>
        <dgm:layoutNode name="lastNode">
          <dgm:varLst>
            <dgm:bulletEnabled val="1"/>
          </dgm:varLst>
          <dgm:alg type="tx">
            <dgm:param type="txAnchorVertCh" val="mid"/>
          </dgm:alg>
          <dgm:shape xmlns:r="http://schemas.openxmlformats.org/officeDocument/2006/relationships" type="ellipse" r:blip="">
            <dgm:adjLst/>
          </dgm:shape>
          <dgm:presOf axis="ch desOrSelf" ptType="node node" st="-1 1" cnt="1 0"/>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19"/>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B440F78-2C9E-4C7F-818C-B40BB19D3AB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0ED3FB98-80B9-4155-809A-82659D34A01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2818EB1-FF96-47AA-9A30-F1BFF2FFD1F7}" type="datetimeFigureOut">
              <a:rPr lang="en-US" smtClean="0"/>
              <a:t>1/16/2026</a:t>
            </a:fld>
            <a:endParaRPr lang="en-US" dirty="0"/>
          </a:p>
        </p:txBody>
      </p:sp>
      <p:sp>
        <p:nvSpPr>
          <p:cNvPr id="4" name="Footer Placeholder 3">
            <a:extLst>
              <a:ext uri="{FF2B5EF4-FFF2-40B4-BE49-F238E27FC236}">
                <a16:creationId xmlns:a16="http://schemas.microsoft.com/office/drawing/2014/main" id="{D8DEF847-3492-4888-9C23-1504238536B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D9E48C54-2332-4748-9C65-6A27E550C1F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7F75FB2-D12E-4669-8522-D3E2C7E6DC97}" type="slidenum">
              <a:rPr lang="en-US" smtClean="0"/>
              <a:t>‹#›</a:t>
            </a:fld>
            <a:endParaRPr lang="en-US" dirty="0"/>
          </a:p>
        </p:txBody>
      </p:sp>
    </p:spTree>
    <p:extLst>
      <p:ext uri="{BB962C8B-B14F-4D97-AF65-F5344CB8AC3E}">
        <p14:creationId xmlns:p14="http://schemas.microsoft.com/office/powerpoint/2010/main" val="19969918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7E4A361-7934-4769-9B16-8A939698742C}" type="datetimeFigureOut">
              <a:rPr lang="en-US" smtClean="0"/>
              <a:t>1/16/2026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D18E0B9-48E4-499D-93B2-B07D00395BAC}" type="slidenum">
              <a:rPr lang="en-US" smtClean="0"/>
              <a:t>‹#›</a:t>
            </a:fld>
            <a:endParaRPr lang="en-US" dirty="0"/>
          </a:p>
        </p:txBody>
      </p:sp>
    </p:spTree>
    <p:extLst>
      <p:ext uri="{BB962C8B-B14F-4D97-AF65-F5344CB8AC3E}">
        <p14:creationId xmlns:p14="http://schemas.microsoft.com/office/powerpoint/2010/main" val="39140432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18E0B9-48E4-499D-93B2-B07D00395BAC}" type="slidenum">
              <a:rPr lang="en-US" smtClean="0"/>
              <a:t>1</a:t>
            </a:fld>
            <a:endParaRPr lang="en-US" dirty="0"/>
          </a:p>
        </p:txBody>
      </p:sp>
    </p:spTree>
    <p:extLst>
      <p:ext uri="{BB962C8B-B14F-4D97-AF65-F5344CB8AC3E}">
        <p14:creationId xmlns:p14="http://schemas.microsoft.com/office/powerpoint/2010/main" val="2181297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324575-C929-880F-4980-0A485EB0113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F85097-49A2-0A3F-BD6E-2826CE29B34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362DC71-9AA3-9C27-6B83-A1C720F31F5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8EEBA80-F5A6-6203-6E3B-30CEAFC7E51C}"/>
              </a:ext>
            </a:extLst>
          </p:cNvPr>
          <p:cNvSpPr>
            <a:spLocks noGrp="1"/>
          </p:cNvSpPr>
          <p:nvPr>
            <p:ph type="sldNum" sz="quarter" idx="5"/>
          </p:nvPr>
        </p:nvSpPr>
        <p:spPr/>
        <p:txBody>
          <a:bodyPr/>
          <a:lstStyle/>
          <a:p>
            <a:fld id="{8D18E0B9-48E4-499D-93B2-B07D00395BAC}" type="slidenum">
              <a:rPr lang="en-US" smtClean="0"/>
              <a:t>10</a:t>
            </a:fld>
            <a:endParaRPr lang="en-US" dirty="0"/>
          </a:p>
        </p:txBody>
      </p:sp>
    </p:spTree>
    <p:extLst>
      <p:ext uri="{BB962C8B-B14F-4D97-AF65-F5344CB8AC3E}">
        <p14:creationId xmlns:p14="http://schemas.microsoft.com/office/powerpoint/2010/main" val="38528850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18E0B9-48E4-499D-93B2-B07D00395BAC}" type="slidenum">
              <a:rPr lang="en-US" smtClean="0"/>
              <a:t>11</a:t>
            </a:fld>
            <a:endParaRPr lang="en-US" dirty="0"/>
          </a:p>
        </p:txBody>
      </p:sp>
    </p:spTree>
    <p:extLst>
      <p:ext uri="{BB962C8B-B14F-4D97-AF65-F5344CB8AC3E}">
        <p14:creationId xmlns:p14="http://schemas.microsoft.com/office/powerpoint/2010/main" val="20742440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3DD6B7-B60E-458D-3C19-6819721FF51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BBD961-987A-F38F-8E6E-369A9E7C5E2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C95F51E-7DFB-ED77-9C50-D71F7F6DD38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972ECBF-7DBA-DAAB-78BD-077B2DD4D95C}"/>
              </a:ext>
            </a:extLst>
          </p:cNvPr>
          <p:cNvSpPr>
            <a:spLocks noGrp="1"/>
          </p:cNvSpPr>
          <p:nvPr>
            <p:ph type="sldNum" sz="quarter" idx="5"/>
          </p:nvPr>
        </p:nvSpPr>
        <p:spPr/>
        <p:txBody>
          <a:bodyPr/>
          <a:lstStyle/>
          <a:p>
            <a:fld id="{8D18E0B9-48E4-499D-93B2-B07D00395BAC}" type="slidenum">
              <a:rPr lang="en-US" smtClean="0"/>
              <a:t>2</a:t>
            </a:fld>
            <a:endParaRPr lang="en-US" dirty="0"/>
          </a:p>
        </p:txBody>
      </p:sp>
    </p:spTree>
    <p:extLst>
      <p:ext uri="{BB962C8B-B14F-4D97-AF65-F5344CB8AC3E}">
        <p14:creationId xmlns:p14="http://schemas.microsoft.com/office/powerpoint/2010/main" val="35913311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18E0B9-48E4-499D-93B2-B07D00395BAC}" type="slidenum">
              <a:rPr lang="en-US" smtClean="0"/>
              <a:t>3</a:t>
            </a:fld>
            <a:endParaRPr lang="en-US" dirty="0"/>
          </a:p>
        </p:txBody>
      </p:sp>
    </p:spTree>
    <p:extLst>
      <p:ext uri="{BB962C8B-B14F-4D97-AF65-F5344CB8AC3E}">
        <p14:creationId xmlns:p14="http://schemas.microsoft.com/office/powerpoint/2010/main" val="42077007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A01EF7-9E65-5E4F-D265-5457660919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7022BF3-390A-0FDB-6325-0653EE53EB8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B8EFDF3-CD63-02ED-60FC-86B9379E6EB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E45D182-D7CD-BE6C-FEDC-F1E5AD422DF6}"/>
              </a:ext>
            </a:extLst>
          </p:cNvPr>
          <p:cNvSpPr>
            <a:spLocks noGrp="1"/>
          </p:cNvSpPr>
          <p:nvPr>
            <p:ph type="sldNum" sz="quarter" idx="5"/>
          </p:nvPr>
        </p:nvSpPr>
        <p:spPr/>
        <p:txBody>
          <a:bodyPr/>
          <a:lstStyle/>
          <a:p>
            <a:fld id="{8D18E0B9-48E4-499D-93B2-B07D00395BAC}" type="slidenum">
              <a:rPr lang="en-US" smtClean="0"/>
              <a:t>4</a:t>
            </a:fld>
            <a:endParaRPr lang="en-US" dirty="0"/>
          </a:p>
        </p:txBody>
      </p:sp>
    </p:spTree>
    <p:extLst>
      <p:ext uri="{BB962C8B-B14F-4D97-AF65-F5344CB8AC3E}">
        <p14:creationId xmlns:p14="http://schemas.microsoft.com/office/powerpoint/2010/main" val="38292499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18E0B9-48E4-499D-93B2-B07D00395BAC}" type="slidenum">
              <a:rPr lang="en-US" smtClean="0"/>
              <a:t>5</a:t>
            </a:fld>
            <a:endParaRPr lang="en-US" dirty="0"/>
          </a:p>
        </p:txBody>
      </p:sp>
    </p:spTree>
    <p:extLst>
      <p:ext uri="{BB962C8B-B14F-4D97-AF65-F5344CB8AC3E}">
        <p14:creationId xmlns:p14="http://schemas.microsoft.com/office/powerpoint/2010/main" val="6784613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8707A3-6230-6ADC-AEDA-9FCF482F56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73D9CB-35FB-3B8D-1D3D-22E94C1BDAB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4E82222-4572-9ACD-7DAF-E02F4D3E999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DC4770F-442C-FC6A-8C08-CD54B28440E7}"/>
              </a:ext>
            </a:extLst>
          </p:cNvPr>
          <p:cNvSpPr>
            <a:spLocks noGrp="1"/>
          </p:cNvSpPr>
          <p:nvPr>
            <p:ph type="sldNum" sz="quarter" idx="5"/>
          </p:nvPr>
        </p:nvSpPr>
        <p:spPr/>
        <p:txBody>
          <a:bodyPr/>
          <a:lstStyle/>
          <a:p>
            <a:fld id="{8D18E0B9-48E4-499D-93B2-B07D00395BAC}" type="slidenum">
              <a:rPr lang="en-US" smtClean="0"/>
              <a:t>6</a:t>
            </a:fld>
            <a:endParaRPr lang="en-US" dirty="0"/>
          </a:p>
        </p:txBody>
      </p:sp>
    </p:spTree>
    <p:extLst>
      <p:ext uri="{BB962C8B-B14F-4D97-AF65-F5344CB8AC3E}">
        <p14:creationId xmlns:p14="http://schemas.microsoft.com/office/powerpoint/2010/main" val="29629449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18E0B9-48E4-499D-93B2-B07D00395BAC}" type="slidenum">
              <a:rPr lang="en-US" smtClean="0"/>
              <a:t>7</a:t>
            </a:fld>
            <a:endParaRPr lang="en-US" dirty="0"/>
          </a:p>
        </p:txBody>
      </p:sp>
    </p:spTree>
    <p:extLst>
      <p:ext uri="{BB962C8B-B14F-4D97-AF65-F5344CB8AC3E}">
        <p14:creationId xmlns:p14="http://schemas.microsoft.com/office/powerpoint/2010/main" val="5858058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18E0B9-48E4-499D-93B2-B07D00395BAC}" type="slidenum">
              <a:rPr lang="en-US" smtClean="0"/>
              <a:t>8</a:t>
            </a:fld>
            <a:endParaRPr lang="en-US" dirty="0"/>
          </a:p>
        </p:txBody>
      </p:sp>
    </p:spTree>
    <p:extLst>
      <p:ext uri="{BB962C8B-B14F-4D97-AF65-F5344CB8AC3E}">
        <p14:creationId xmlns:p14="http://schemas.microsoft.com/office/powerpoint/2010/main" val="12841678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18E0B9-48E4-499D-93B2-B07D00395BAC}" type="slidenum">
              <a:rPr lang="en-US" smtClean="0"/>
              <a:t>9</a:t>
            </a:fld>
            <a:endParaRPr lang="en-US" dirty="0"/>
          </a:p>
        </p:txBody>
      </p:sp>
    </p:spTree>
    <p:extLst>
      <p:ext uri="{BB962C8B-B14F-4D97-AF65-F5344CB8AC3E}">
        <p14:creationId xmlns:p14="http://schemas.microsoft.com/office/powerpoint/2010/main" val="27023455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1">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FCA39D92-9919-A80E-44FF-6B912E850733}"/>
              </a:ext>
            </a:extLst>
          </p:cNvPr>
          <p:cNvSpPr>
            <a:spLocks noGrp="1"/>
          </p:cNvSpPr>
          <p:nvPr>
            <p:ph type="pic" sz="quarter" idx="10" hasCustomPrompt="1"/>
          </p:nvPr>
        </p:nvSpPr>
        <p:spPr>
          <a:xfrm>
            <a:off x="458788" y="457200"/>
            <a:ext cx="11274425" cy="5943600"/>
          </a:xfrm>
        </p:spPr>
        <p:txBody>
          <a:bodyPr>
            <a:normAutofit/>
          </a:bodyPr>
          <a:lstStyle>
            <a:lvl1pPr marL="0" indent="0">
              <a:buNone/>
              <a:defRPr sz="2000"/>
            </a:lvl1pPr>
          </a:lstStyle>
          <a:p>
            <a:r>
              <a:rPr lang="en-US" dirty="0"/>
              <a:t>Click icon to insert picture</a:t>
            </a:r>
          </a:p>
        </p:txBody>
      </p:sp>
      <p:sp>
        <p:nvSpPr>
          <p:cNvPr id="6" name="Title 5">
            <a:extLst>
              <a:ext uri="{FF2B5EF4-FFF2-40B4-BE49-F238E27FC236}">
                <a16:creationId xmlns:a16="http://schemas.microsoft.com/office/drawing/2014/main" id="{B62FF34D-C8F8-1796-647D-D17056A27E11}"/>
              </a:ext>
            </a:extLst>
          </p:cNvPr>
          <p:cNvSpPr>
            <a:spLocks noGrp="1"/>
          </p:cNvSpPr>
          <p:nvPr>
            <p:ph type="title" hasCustomPrompt="1"/>
          </p:nvPr>
        </p:nvSpPr>
        <p:spPr>
          <a:xfrm>
            <a:off x="6581955" y="612475"/>
            <a:ext cx="4701904" cy="3079029"/>
          </a:xfrm>
        </p:spPr>
        <p:txBody>
          <a:bodyPr anchor="b">
            <a:normAutofit/>
          </a:bodyPr>
          <a:lstStyle>
            <a:lvl1pPr algn="r">
              <a:defRPr sz="4800">
                <a:solidFill>
                  <a:schemeClr val="tx1"/>
                </a:solidFill>
              </a:defRPr>
            </a:lvl1pPr>
          </a:lstStyle>
          <a:p>
            <a:r>
              <a:rPr lang="en-US" dirty="0"/>
              <a:t>Click to add title</a:t>
            </a:r>
          </a:p>
        </p:txBody>
      </p:sp>
    </p:spTree>
    <p:extLst>
      <p:ext uri="{BB962C8B-B14F-4D97-AF65-F5344CB8AC3E}">
        <p14:creationId xmlns:p14="http://schemas.microsoft.com/office/powerpoint/2010/main" val="9076881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Content and Table">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830338E2-B50A-8F3E-2CA7-A75753E7ED96}"/>
              </a:ext>
            </a:extLst>
          </p:cNvPr>
          <p:cNvSpPr>
            <a:spLocks noGrp="1"/>
          </p:cNvSpPr>
          <p:nvPr>
            <p:ph type="title" hasCustomPrompt="1"/>
          </p:nvPr>
        </p:nvSpPr>
        <p:spPr>
          <a:xfrm>
            <a:off x="912629" y="598947"/>
            <a:ext cx="10515600" cy="1325563"/>
          </a:xfrm>
        </p:spPr>
        <p:txBody>
          <a:bodyPr>
            <a:normAutofit/>
          </a:bodyPr>
          <a:lstStyle>
            <a:lvl1pPr>
              <a:defRPr sz="3600"/>
            </a:lvl1pPr>
          </a:lstStyle>
          <a:p>
            <a:r>
              <a:rPr lang="en-US" dirty="0"/>
              <a:t>Click to add title</a:t>
            </a:r>
          </a:p>
        </p:txBody>
      </p:sp>
      <p:sp>
        <p:nvSpPr>
          <p:cNvPr id="12" name="Content Placeholder 11">
            <a:extLst>
              <a:ext uri="{FF2B5EF4-FFF2-40B4-BE49-F238E27FC236}">
                <a16:creationId xmlns:a16="http://schemas.microsoft.com/office/drawing/2014/main" id="{CC8DD029-A673-92B9-0343-3B35BE46D2F3}"/>
              </a:ext>
            </a:extLst>
          </p:cNvPr>
          <p:cNvSpPr>
            <a:spLocks noGrp="1"/>
          </p:cNvSpPr>
          <p:nvPr>
            <p:ph sz="quarter" idx="11" hasCustomPrompt="1"/>
          </p:nvPr>
        </p:nvSpPr>
        <p:spPr>
          <a:xfrm>
            <a:off x="929641" y="2153285"/>
            <a:ext cx="3032759" cy="3790310"/>
          </a:xfrm>
        </p:spPr>
        <p:txBody>
          <a:bodyPr lIns="91440">
            <a:normAutofit/>
          </a:bodyPr>
          <a:lstStyle>
            <a:lvl1pPr>
              <a:spcBef>
                <a:spcPts val="1000"/>
              </a:spcBef>
              <a:spcAft>
                <a:spcPts val="1200"/>
              </a:spcAft>
              <a:defRPr sz="1800"/>
            </a:lvl1pPr>
            <a:lvl2pPr>
              <a:spcBef>
                <a:spcPts val="1000"/>
              </a:spcBef>
              <a:spcAft>
                <a:spcPts val="1200"/>
              </a:spcAft>
              <a:defRPr sz="1600"/>
            </a:lvl2pPr>
            <a:lvl3pPr>
              <a:spcBef>
                <a:spcPts val="1000"/>
              </a:spcBef>
              <a:spcAft>
                <a:spcPts val="1200"/>
              </a:spcAft>
              <a:defRPr sz="1400"/>
            </a:lvl3pPr>
            <a:lvl4pPr>
              <a:spcBef>
                <a:spcPts val="1000"/>
              </a:spcBef>
              <a:spcAft>
                <a:spcPts val="1200"/>
              </a:spcAft>
              <a:defRPr sz="1200"/>
            </a:lvl4pPr>
            <a:lvl5pPr>
              <a:spcBef>
                <a:spcPts val="1000"/>
              </a:spcBef>
              <a:spcAft>
                <a:spcPts val="1200"/>
              </a:spcAft>
              <a:defRPr sz="12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able Placeholder 10">
            <a:extLst>
              <a:ext uri="{FF2B5EF4-FFF2-40B4-BE49-F238E27FC236}">
                <a16:creationId xmlns:a16="http://schemas.microsoft.com/office/drawing/2014/main" id="{6E658BA3-0202-C705-7A02-8B70B7884420}"/>
              </a:ext>
            </a:extLst>
          </p:cNvPr>
          <p:cNvSpPr>
            <a:spLocks noGrp="1"/>
          </p:cNvSpPr>
          <p:nvPr>
            <p:ph type="tbl" sz="quarter" idx="10"/>
          </p:nvPr>
        </p:nvSpPr>
        <p:spPr>
          <a:xfrm>
            <a:off x="4724400" y="2170621"/>
            <a:ext cx="6553200" cy="3772974"/>
          </a:xfrm>
        </p:spPr>
        <p:txBody>
          <a:bodyPr>
            <a:normAutofit/>
          </a:bodyPr>
          <a:lstStyle>
            <a:lvl1pPr>
              <a:defRPr sz="2000"/>
            </a:lvl1pPr>
          </a:lstStyle>
          <a:p>
            <a:r>
              <a:rPr lang="en-US"/>
              <a:t>Click icon to add table</a:t>
            </a:r>
            <a:endParaRPr lang="en-US" dirty="0"/>
          </a:p>
        </p:txBody>
      </p:sp>
      <p:sp>
        <p:nvSpPr>
          <p:cNvPr id="4" name="Footer Placeholder 4">
            <a:extLst>
              <a:ext uri="{FF2B5EF4-FFF2-40B4-BE49-F238E27FC236}">
                <a16:creationId xmlns:a16="http://schemas.microsoft.com/office/drawing/2014/main" id="{378552E1-07B0-A631-78D3-D3C0E4C0CD1F}"/>
              </a:ext>
            </a:extLst>
          </p:cNvPr>
          <p:cNvSpPr>
            <a:spLocks noGrp="1"/>
          </p:cNvSpPr>
          <p:nvPr>
            <p:ph type="ftr" sz="quarter" idx="3"/>
          </p:nvPr>
        </p:nvSpPr>
        <p:spPr>
          <a:xfrm>
            <a:off x="914400" y="6121252"/>
            <a:ext cx="4114800" cy="365125"/>
          </a:xfrm>
          <a:prstGeom prst="rect">
            <a:avLst/>
          </a:prstGeom>
        </p:spPr>
        <p:txBody>
          <a:bodyPr vert="horz" lIns="91440" tIns="45720" rIns="91440" bIns="45720" rtlCol="0" anchor="ctr"/>
          <a:lstStyle>
            <a:lvl1pPr algn="l">
              <a:defRPr sz="1200">
                <a:solidFill>
                  <a:schemeClr val="bg2">
                    <a:lumMod val="50000"/>
                  </a:schemeClr>
                </a:solidFill>
              </a:defRPr>
            </a:lvl1pPr>
          </a:lstStyle>
          <a:p>
            <a:endParaRPr lang="en-US" dirty="0"/>
          </a:p>
        </p:txBody>
      </p:sp>
      <p:sp>
        <p:nvSpPr>
          <p:cNvPr id="5" name="Slide Number Placeholder 5">
            <a:extLst>
              <a:ext uri="{FF2B5EF4-FFF2-40B4-BE49-F238E27FC236}">
                <a16:creationId xmlns:a16="http://schemas.microsoft.com/office/drawing/2014/main" id="{DD635B7F-3E76-4C66-6A5A-9156FCE3D921}"/>
              </a:ext>
            </a:extLst>
          </p:cNvPr>
          <p:cNvSpPr>
            <a:spLocks noGrp="1"/>
          </p:cNvSpPr>
          <p:nvPr>
            <p:ph type="sldNum" sz="quarter" idx="4"/>
          </p:nvPr>
        </p:nvSpPr>
        <p:spPr>
          <a:xfrm>
            <a:off x="8534400" y="6121252"/>
            <a:ext cx="2743200" cy="365125"/>
          </a:xfrm>
          <a:prstGeom prst="rect">
            <a:avLst/>
          </a:prstGeom>
        </p:spPr>
        <p:txBody>
          <a:bodyPr vert="horz" lIns="91440" tIns="45720" rIns="91440" bIns="45720" rtlCol="0" anchor="ctr"/>
          <a:lstStyle>
            <a:lvl1pPr algn="r">
              <a:defRPr sz="1200">
                <a:solidFill>
                  <a:schemeClr val="bg2">
                    <a:lumMod val="50000"/>
                  </a:schemeClr>
                </a:solidFill>
              </a:defRPr>
            </a:lvl1pPr>
          </a:lstStyle>
          <a:p>
            <a:fld id="{B5CEABB6-07DC-46E8-9B57-56EC44A396E5}" type="slidenum">
              <a:rPr lang="en-US" smtClean="0"/>
              <a:pPr/>
              <a:t>‹#›</a:t>
            </a:fld>
            <a:endParaRPr lang="en-US" dirty="0"/>
          </a:p>
        </p:txBody>
      </p:sp>
      <p:sp>
        <p:nvSpPr>
          <p:cNvPr id="2" name="Frame 1">
            <a:extLst>
              <a:ext uri="{FF2B5EF4-FFF2-40B4-BE49-F238E27FC236}">
                <a16:creationId xmlns:a16="http://schemas.microsoft.com/office/drawing/2014/main" id="{BD761E53-47C7-492A-D5B5-A8C2740B5157}"/>
              </a:ext>
            </a:extLst>
          </p:cNvPr>
          <p:cNvSpPr/>
          <p:nvPr userDrawn="1"/>
        </p:nvSpPr>
        <p:spPr>
          <a:xfrm>
            <a:off x="386317" y="352044"/>
            <a:ext cx="11419367" cy="6153912"/>
          </a:xfrm>
          <a:prstGeom prst="frame">
            <a:avLst>
              <a:gd name="adj1" fmla="val 217"/>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27029537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2 column layout 3">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F2090F11-94D5-C2A6-0759-3E7541B0993A}"/>
              </a:ext>
            </a:extLst>
          </p:cNvPr>
          <p:cNvSpPr>
            <a:spLocks noGrp="1"/>
          </p:cNvSpPr>
          <p:nvPr>
            <p:ph type="title" hasCustomPrompt="1"/>
          </p:nvPr>
        </p:nvSpPr>
        <p:spPr>
          <a:xfrm>
            <a:off x="929640" y="485113"/>
            <a:ext cx="10515600" cy="1531525"/>
          </a:xfrm>
        </p:spPr>
        <p:txBody>
          <a:bodyPr>
            <a:normAutofit/>
          </a:bodyPr>
          <a:lstStyle>
            <a:lvl1pPr>
              <a:defRPr sz="3600"/>
            </a:lvl1pPr>
          </a:lstStyle>
          <a:p>
            <a:r>
              <a:rPr lang="en-US" dirty="0"/>
              <a:t>Click to add title</a:t>
            </a:r>
          </a:p>
        </p:txBody>
      </p:sp>
      <p:sp>
        <p:nvSpPr>
          <p:cNvPr id="7" name="Rectangle 6">
            <a:extLst>
              <a:ext uri="{FF2B5EF4-FFF2-40B4-BE49-F238E27FC236}">
                <a16:creationId xmlns:a16="http://schemas.microsoft.com/office/drawing/2014/main" id="{10F349F3-2C28-5A44-EDFC-75FD6CA95EAD}"/>
              </a:ext>
              <a:ext uri="{C183D7F6-B498-43B3-948B-1728B52AA6E4}">
                <adec:decorative xmlns:adec="http://schemas.microsoft.com/office/drawing/2017/decorative" val="1"/>
              </a:ext>
            </a:extLst>
          </p:cNvPr>
          <p:cNvSpPr/>
          <p:nvPr userDrawn="1"/>
        </p:nvSpPr>
        <p:spPr>
          <a:xfrm>
            <a:off x="6096000" y="0"/>
            <a:ext cx="6096000" cy="736748"/>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ontent Placeholder 11">
            <a:extLst>
              <a:ext uri="{FF2B5EF4-FFF2-40B4-BE49-F238E27FC236}">
                <a16:creationId xmlns:a16="http://schemas.microsoft.com/office/drawing/2014/main" id="{634FD449-C6E0-CF8A-82B2-52438C952C07}"/>
              </a:ext>
            </a:extLst>
          </p:cNvPr>
          <p:cNvSpPr>
            <a:spLocks noGrp="1"/>
          </p:cNvSpPr>
          <p:nvPr>
            <p:ph sz="quarter" idx="10" hasCustomPrompt="1"/>
          </p:nvPr>
        </p:nvSpPr>
        <p:spPr>
          <a:xfrm>
            <a:off x="929642" y="2153285"/>
            <a:ext cx="6925660" cy="3500438"/>
          </a:xfrm>
        </p:spPr>
        <p:txBody>
          <a:bodyPr lIns="91440">
            <a:normAutofit/>
          </a:bodyPr>
          <a:lstStyle>
            <a:lvl1pPr marL="0" indent="0">
              <a:spcBef>
                <a:spcPts val="1000"/>
              </a:spcBef>
              <a:spcAft>
                <a:spcPts val="1200"/>
              </a:spcAft>
              <a:buNone/>
              <a:defRPr sz="1800" b="0"/>
            </a:lvl1pPr>
            <a:lvl2pPr marL="228600">
              <a:spcBef>
                <a:spcPts val="1000"/>
              </a:spcBef>
              <a:spcAft>
                <a:spcPts val="1200"/>
              </a:spcAft>
              <a:defRPr sz="1800" b="0"/>
            </a:lvl2pPr>
            <a:lvl3pPr marL="685800">
              <a:spcBef>
                <a:spcPts val="1000"/>
              </a:spcBef>
              <a:spcAft>
                <a:spcPts val="1200"/>
              </a:spcAft>
              <a:defRPr sz="1800" b="0"/>
            </a:lvl3pPr>
            <a:lvl4pPr marL="868680">
              <a:spcBef>
                <a:spcPts val="1000"/>
              </a:spcBef>
              <a:spcAft>
                <a:spcPts val="1200"/>
              </a:spcAft>
              <a:defRPr sz="1800" b="0"/>
            </a:lvl4pPr>
            <a:lvl5pPr marL="1143000">
              <a:spcBef>
                <a:spcPts val="1000"/>
              </a:spcBef>
              <a:spcAft>
                <a:spcPts val="1200"/>
              </a:spcAft>
              <a:defRPr sz="1800" b="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1">
            <a:extLst>
              <a:ext uri="{FF2B5EF4-FFF2-40B4-BE49-F238E27FC236}">
                <a16:creationId xmlns:a16="http://schemas.microsoft.com/office/drawing/2014/main" id="{F971E741-6253-D410-B562-50CA5976207A}"/>
              </a:ext>
            </a:extLst>
          </p:cNvPr>
          <p:cNvSpPr>
            <a:spLocks noGrp="1"/>
          </p:cNvSpPr>
          <p:nvPr>
            <p:ph sz="quarter" idx="11" hasCustomPrompt="1"/>
          </p:nvPr>
        </p:nvSpPr>
        <p:spPr>
          <a:xfrm>
            <a:off x="8215745" y="2153285"/>
            <a:ext cx="3229495" cy="3500438"/>
          </a:xfrm>
        </p:spPr>
        <p:txBody>
          <a:bodyPr lIns="91440">
            <a:normAutofit/>
          </a:bodyPr>
          <a:lstStyle>
            <a:lvl1pPr>
              <a:spcBef>
                <a:spcPts val="1000"/>
              </a:spcBef>
              <a:spcAft>
                <a:spcPts val="1200"/>
              </a:spcAft>
              <a:defRPr sz="1800" b="1"/>
            </a:lvl1pPr>
            <a:lvl2pPr>
              <a:spcBef>
                <a:spcPts val="1000"/>
              </a:spcBef>
              <a:spcAft>
                <a:spcPts val="1200"/>
              </a:spcAft>
              <a:defRPr sz="1600" b="1"/>
            </a:lvl2pPr>
            <a:lvl3pPr>
              <a:spcBef>
                <a:spcPts val="1000"/>
              </a:spcBef>
              <a:spcAft>
                <a:spcPts val="1200"/>
              </a:spcAft>
              <a:defRPr sz="1400" b="1"/>
            </a:lvl3pPr>
            <a:lvl4pPr>
              <a:spcBef>
                <a:spcPts val="1000"/>
              </a:spcBef>
              <a:spcAft>
                <a:spcPts val="1200"/>
              </a:spcAft>
              <a:defRPr sz="1200" b="1"/>
            </a:lvl4pPr>
            <a:lvl5pPr>
              <a:spcBef>
                <a:spcPts val="1000"/>
              </a:spcBef>
              <a:spcAft>
                <a:spcPts val="1200"/>
              </a:spcAft>
              <a:defRPr sz="1200" b="1"/>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4">
            <a:extLst>
              <a:ext uri="{FF2B5EF4-FFF2-40B4-BE49-F238E27FC236}">
                <a16:creationId xmlns:a16="http://schemas.microsoft.com/office/drawing/2014/main" id="{378552E1-07B0-A631-78D3-D3C0E4C0CD1F}"/>
              </a:ext>
            </a:extLst>
          </p:cNvPr>
          <p:cNvSpPr>
            <a:spLocks noGrp="1"/>
          </p:cNvSpPr>
          <p:nvPr>
            <p:ph type="ftr" sz="quarter" idx="3"/>
          </p:nvPr>
        </p:nvSpPr>
        <p:spPr>
          <a:xfrm>
            <a:off x="914400" y="6121252"/>
            <a:ext cx="4114800" cy="365125"/>
          </a:xfrm>
          <a:prstGeom prst="rect">
            <a:avLst/>
          </a:prstGeom>
        </p:spPr>
        <p:txBody>
          <a:bodyPr vert="horz" lIns="91440" tIns="45720" rIns="91440" bIns="45720" rtlCol="0" anchor="ctr"/>
          <a:lstStyle>
            <a:lvl1pPr algn="l">
              <a:defRPr sz="1200">
                <a:solidFill>
                  <a:schemeClr val="bg2">
                    <a:lumMod val="50000"/>
                  </a:schemeClr>
                </a:solidFill>
              </a:defRPr>
            </a:lvl1pPr>
          </a:lstStyle>
          <a:p>
            <a:endParaRPr lang="en-US" dirty="0"/>
          </a:p>
        </p:txBody>
      </p:sp>
      <p:sp>
        <p:nvSpPr>
          <p:cNvPr id="5" name="Slide Number Placeholder 5">
            <a:extLst>
              <a:ext uri="{FF2B5EF4-FFF2-40B4-BE49-F238E27FC236}">
                <a16:creationId xmlns:a16="http://schemas.microsoft.com/office/drawing/2014/main" id="{DD635B7F-3E76-4C66-6A5A-9156FCE3D921}"/>
              </a:ext>
            </a:extLst>
          </p:cNvPr>
          <p:cNvSpPr>
            <a:spLocks noGrp="1"/>
          </p:cNvSpPr>
          <p:nvPr>
            <p:ph type="sldNum" sz="quarter" idx="4"/>
          </p:nvPr>
        </p:nvSpPr>
        <p:spPr>
          <a:xfrm>
            <a:off x="8534400" y="6121252"/>
            <a:ext cx="2743200" cy="365125"/>
          </a:xfrm>
          <a:prstGeom prst="rect">
            <a:avLst/>
          </a:prstGeom>
        </p:spPr>
        <p:txBody>
          <a:bodyPr vert="horz" lIns="91440" tIns="45720" rIns="91440" bIns="45720" rtlCol="0" anchor="ctr"/>
          <a:lstStyle>
            <a:lvl1pPr algn="r">
              <a:defRPr sz="1200">
                <a:solidFill>
                  <a:schemeClr val="bg2">
                    <a:lumMod val="50000"/>
                  </a:schemeClr>
                </a:solidFill>
              </a:defRPr>
            </a:lvl1pPr>
          </a:lstStyle>
          <a:p>
            <a:fld id="{B5CEABB6-07DC-46E8-9B57-56EC44A396E5}" type="slidenum">
              <a:rPr lang="en-US" smtClean="0"/>
              <a:pPr/>
              <a:t>‹#›</a:t>
            </a:fld>
            <a:endParaRPr lang="en-US" dirty="0"/>
          </a:p>
        </p:txBody>
      </p:sp>
      <p:sp>
        <p:nvSpPr>
          <p:cNvPr id="2" name="Frame 1">
            <a:extLst>
              <a:ext uri="{FF2B5EF4-FFF2-40B4-BE49-F238E27FC236}">
                <a16:creationId xmlns:a16="http://schemas.microsoft.com/office/drawing/2014/main" id="{C9F70CF1-DCAD-AE71-6B34-7BFB25EE530B}"/>
              </a:ext>
            </a:extLst>
          </p:cNvPr>
          <p:cNvSpPr/>
          <p:nvPr userDrawn="1"/>
        </p:nvSpPr>
        <p:spPr>
          <a:xfrm>
            <a:off x="386317" y="352044"/>
            <a:ext cx="11419367" cy="6153912"/>
          </a:xfrm>
          <a:prstGeom prst="frame">
            <a:avLst>
              <a:gd name="adj1" fmla="val 217"/>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11542352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F2090F11-94D5-C2A6-0759-3E7541B0993A}"/>
              </a:ext>
            </a:extLst>
          </p:cNvPr>
          <p:cNvSpPr>
            <a:spLocks noGrp="1"/>
          </p:cNvSpPr>
          <p:nvPr>
            <p:ph type="title" hasCustomPrompt="1"/>
          </p:nvPr>
        </p:nvSpPr>
        <p:spPr>
          <a:xfrm>
            <a:off x="929640" y="485113"/>
            <a:ext cx="10331450" cy="1531525"/>
          </a:xfrm>
        </p:spPr>
        <p:txBody>
          <a:bodyPr>
            <a:normAutofit/>
          </a:bodyPr>
          <a:lstStyle>
            <a:lvl1pPr>
              <a:defRPr sz="3600"/>
            </a:lvl1pPr>
          </a:lstStyle>
          <a:p>
            <a:r>
              <a:rPr lang="en-US" dirty="0"/>
              <a:t>Click to add title</a:t>
            </a:r>
          </a:p>
        </p:txBody>
      </p:sp>
      <p:sp>
        <p:nvSpPr>
          <p:cNvPr id="9" name="Table Placeholder 8">
            <a:extLst>
              <a:ext uri="{FF2B5EF4-FFF2-40B4-BE49-F238E27FC236}">
                <a16:creationId xmlns:a16="http://schemas.microsoft.com/office/drawing/2014/main" id="{0CF90928-AB48-3554-E2B9-417A00F286AD}"/>
              </a:ext>
            </a:extLst>
          </p:cNvPr>
          <p:cNvSpPr>
            <a:spLocks noGrp="1"/>
          </p:cNvSpPr>
          <p:nvPr>
            <p:ph type="tbl" sz="quarter" idx="10" hasCustomPrompt="1"/>
          </p:nvPr>
        </p:nvSpPr>
        <p:spPr>
          <a:xfrm>
            <a:off x="930275" y="2168526"/>
            <a:ext cx="10331450" cy="3939068"/>
          </a:xfrm>
        </p:spPr>
        <p:txBody>
          <a:bodyPr>
            <a:normAutofit/>
          </a:bodyPr>
          <a:lstStyle>
            <a:lvl1pPr>
              <a:defRPr sz="2400"/>
            </a:lvl1pPr>
          </a:lstStyle>
          <a:p>
            <a:r>
              <a:rPr lang="en-US" dirty="0"/>
              <a:t>Click icon to insert table</a:t>
            </a:r>
          </a:p>
        </p:txBody>
      </p:sp>
      <p:sp>
        <p:nvSpPr>
          <p:cNvPr id="8" name="Rectangle 7">
            <a:extLst>
              <a:ext uri="{FF2B5EF4-FFF2-40B4-BE49-F238E27FC236}">
                <a16:creationId xmlns:a16="http://schemas.microsoft.com/office/drawing/2014/main" id="{67D6C0A7-887A-66E2-A954-5E0592B9FD71}"/>
              </a:ext>
              <a:ext uri="{C183D7F6-B498-43B3-948B-1728B52AA6E4}">
                <adec:decorative xmlns:adec="http://schemas.microsoft.com/office/drawing/2017/decorative" val="1"/>
              </a:ext>
            </a:extLst>
          </p:cNvPr>
          <p:cNvSpPr/>
          <p:nvPr userDrawn="1"/>
        </p:nvSpPr>
        <p:spPr>
          <a:xfrm>
            <a:off x="386316" y="347329"/>
            <a:ext cx="11419368" cy="6152707"/>
          </a:xfrm>
          <a:prstGeom prst="rect">
            <a:avLst/>
          </a:prstGeom>
          <a:no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Footer Placeholder 4">
            <a:extLst>
              <a:ext uri="{FF2B5EF4-FFF2-40B4-BE49-F238E27FC236}">
                <a16:creationId xmlns:a16="http://schemas.microsoft.com/office/drawing/2014/main" id="{378552E1-07B0-A631-78D3-D3C0E4C0CD1F}"/>
              </a:ext>
            </a:extLst>
          </p:cNvPr>
          <p:cNvSpPr>
            <a:spLocks noGrp="1"/>
          </p:cNvSpPr>
          <p:nvPr>
            <p:ph type="ftr" sz="quarter" idx="3"/>
          </p:nvPr>
        </p:nvSpPr>
        <p:spPr>
          <a:xfrm>
            <a:off x="914400" y="6121252"/>
            <a:ext cx="4114800" cy="365125"/>
          </a:xfrm>
          <a:prstGeom prst="rect">
            <a:avLst/>
          </a:prstGeom>
        </p:spPr>
        <p:txBody>
          <a:bodyPr vert="horz" lIns="91440" tIns="45720" rIns="91440" bIns="45720" rtlCol="0" anchor="ctr"/>
          <a:lstStyle>
            <a:lvl1pPr algn="l">
              <a:defRPr sz="1200">
                <a:solidFill>
                  <a:schemeClr val="bg2">
                    <a:lumMod val="50000"/>
                  </a:schemeClr>
                </a:solidFill>
              </a:defRPr>
            </a:lvl1pPr>
          </a:lstStyle>
          <a:p>
            <a:endParaRPr lang="en-US" dirty="0"/>
          </a:p>
        </p:txBody>
      </p:sp>
      <p:sp>
        <p:nvSpPr>
          <p:cNvPr id="5" name="Slide Number Placeholder 5">
            <a:extLst>
              <a:ext uri="{FF2B5EF4-FFF2-40B4-BE49-F238E27FC236}">
                <a16:creationId xmlns:a16="http://schemas.microsoft.com/office/drawing/2014/main" id="{DD635B7F-3E76-4C66-6A5A-9156FCE3D921}"/>
              </a:ext>
            </a:extLst>
          </p:cNvPr>
          <p:cNvSpPr>
            <a:spLocks noGrp="1"/>
          </p:cNvSpPr>
          <p:nvPr>
            <p:ph type="sldNum" sz="quarter" idx="4"/>
          </p:nvPr>
        </p:nvSpPr>
        <p:spPr>
          <a:xfrm>
            <a:off x="8534400" y="6121252"/>
            <a:ext cx="2743200" cy="365125"/>
          </a:xfrm>
          <a:prstGeom prst="rect">
            <a:avLst/>
          </a:prstGeom>
        </p:spPr>
        <p:txBody>
          <a:bodyPr vert="horz" lIns="91440" tIns="45720" rIns="91440" bIns="45720" rtlCol="0" anchor="ctr"/>
          <a:lstStyle>
            <a:lvl1pPr algn="r">
              <a:defRPr sz="1200">
                <a:solidFill>
                  <a:schemeClr val="bg2">
                    <a:lumMod val="50000"/>
                  </a:schemeClr>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29636886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CBB1E76-5845-01C9-1D0D-03CFFE6F06CA}"/>
              </a:ext>
              <a:ext uri="{C183D7F6-B498-43B3-948B-1728B52AA6E4}">
                <adec:decorative xmlns:adec="http://schemas.microsoft.com/office/drawing/2017/decorative" val="1"/>
              </a:ext>
            </a:extLst>
          </p:cNvPr>
          <p:cNvSpPr/>
          <p:nvPr userDrawn="1"/>
        </p:nvSpPr>
        <p:spPr>
          <a:xfrm>
            <a:off x="386316" y="347329"/>
            <a:ext cx="11419368" cy="6152707"/>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6">
            <a:extLst>
              <a:ext uri="{FF2B5EF4-FFF2-40B4-BE49-F238E27FC236}">
                <a16:creationId xmlns:a16="http://schemas.microsoft.com/office/drawing/2014/main" id="{096C21AF-4286-DECE-37A1-E8980687A168}"/>
              </a:ext>
            </a:extLst>
          </p:cNvPr>
          <p:cNvSpPr>
            <a:spLocks noGrp="1"/>
          </p:cNvSpPr>
          <p:nvPr>
            <p:ph type="title" hasCustomPrompt="1"/>
          </p:nvPr>
        </p:nvSpPr>
        <p:spPr>
          <a:xfrm>
            <a:off x="899160" y="655320"/>
            <a:ext cx="4572000" cy="5486400"/>
          </a:xfrm>
        </p:spPr>
        <p:txBody>
          <a:bodyPr>
            <a:normAutofit/>
          </a:bodyPr>
          <a:lstStyle>
            <a:lvl1pPr>
              <a:defRPr sz="4800"/>
            </a:lvl1pPr>
          </a:lstStyle>
          <a:p>
            <a:r>
              <a:rPr lang="en-US" dirty="0"/>
              <a:t>Click to add title</a:t>
            </a:r>
          </a:p>
        </p:txBody>
      </p:sp>
      <p:sp>
        <p:nvSpPr>
          <p:cNvPr id="9" name="Content Placeholder 8">
            <a:extLst>
              <a:ext uri="{FF2B5EF4-FFF2-40B4-BE49-F238E27FC236}">
                <a16:creationId xmlns:a16="http://schemas.microsoft.com/office/drawing/2014/main" id="{B8E1D6B3-3EC8-6AC4-BE2B-5C732C856791}"/>
              </a:ext>
            </a:extLst>
          </p:cNvPr>
          <p:cNvSpPr>
            <a:spLocks noGrp="1"/>
          </p:cNvSpPr>
          <p:nvPr>
            <p:ph sz="quarter" idx="10" hasCustomPrompt="1"/>
          </p:nvPr>
        </p:nvSpPr>
        <p:spPr>
          <a:xfrm>
            <a:off x="6475413" y="2773680"/>
            <a:ext cx="4572000" cy="3368040"/>
          </a:xfrm>
        </p:spPr>
        <p:txBody>
          <a:bodyPr>
            <a:normAutofit/>
          </a:bodyPr>
          <a:lstStyle>
            <a:lvl1pPr marL="0" indent="0">
              <a:spcBef>
                <a:spcPts val="1000"/>
              </a:spcBef>
              <a:buNone/>
              <a:defRPr sz="1800"/>
            </a:lvl1pPr>
            <a:lvl2pPr marL="457200" indent="0">
              <a:spcBef>
                <a:spcPts val="1000"/>
              </a:spcBef>
              <a:buNone/>
              <a:defRPr sz="1600"/>
            </a:lvl2pPr>
            <a:lvl3pPr marL="914400" indent="0">
              <a:spcBef>
                <a:spcPts val="1000"/>
              </a:spcBef>
              <a:buNone/>
              <a:defRPr sz="1400"/>
            </a:lvl3pPr>
            <a:lvl4pPr marL="1371600" indent="0">
              <a:spcBef>
                <a:spcPts val="1000"/>
              </a:spcBef>
              <a:buNone/>
              <a:defRPr sz="1200"/>
            </a:lvl4pPr>
            <a:lvl5pPr marL="1828800" indent="0">
              <a:spcBef>
                <a:spcPts val="1000"/>
              </a:spcBef>
              <a:buNone/>
              <a:defRPr sz="12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911393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Título y objetos">
    <p:spTree>
      <p:nvGrpSpPr>
        <p:cNvPr id="1" name=""/>
        <p:cNvGrpSpPr/>
        <p:nvPr/>
      </p:nvGrpSpPr>
      <p:grpSpPr>
        <a:xfrm>
          <a:off x="0" y="0"/>
          <a:ext cx="0" cy="0"/>
          <a:chOff x="0" y="0"/>
          <a:chExt cx="0" cy="0"/>
        </a:xfrm>
      </p:grpSpPr>
      <p:sp>
        <p:nvSpPr>
          <p:cNvPr id="126" name="Shape 126"/>
          <p:cNvSpPr>
            <a:spLocks noGrp="1"/>
          </p:cNvSpPr>
          <p:nvPr>
            <p:ph type="title"/>
          </p:nvPr>
        </p:nvSpPr>
        <p:spPr>
          <a:prstGeom prst="rect">
            <a:avLst/>
          </a:prstGeom>
        </p:spPr>
        <p:txBody>
          <a:bodyPr/>
          <a:lstStyle/>
          <a:p>
            <a:r>
              <a:t>Title Text</a:t>
            </a:r>
          </a:p>
        </p:txBody>
      </p:sp>
      <p:sp>
        <p:nvSpPr>
          <p:cNvPr id="127" name="Shape 127"/>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28" name="Shape 128"/>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12543031"/>
      </p:ext>
    </p:extLst>
  </p:cSld>
  <p:clrMapOvr>
    <a:overrideClrMapping bg1="lt1" tx1="dk1" bg2="lt2" tx2="dk2" accent1="accent1" accent2="accent2" accent3="accent3" accent4="accent4" accent5="accent5" accent6="accent6" hlink="hlink" folHlink="folHlink"/>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AC229E2-8757-94D8-A1B6-702189DCCBF2}"/>
              </a:ext>
              <a:ext uri="{C183D7F6-B498-43B3-948B-1728B52AA6E4}">
                <adec:decorative xmlns:adec="http://schemas.microsoft.com/office/drawing/2017/decorative" val="1"/>
              </a:ext>
            </a:extLst>
          </p:cNvPr>
          <p:cNvSpPr/>
          <p:nvPr userDrawn="1"/>
        </p:nvSpPr>
        <p:spPr>
          <a:xfrm>
            <a:off x="6096000" y="3249"/>
            <a:ext cx="6096000" cy="736748"/>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7">
            <a:extLst>
              <a:ext uri="{FF2B5EF4-FFF2-40B4-BE49-F238E27FC236}">
                <a16:creationId xmlns:a16="http://schemas.microsoft.com/office/drawing/2014/main" id="{A77143C8-CDFF-B937-C00C-5E7B5093991E}"/>
              </a:ext>
            </a:extLst>
          </p:cNvPr>
          <p:cNvSpPr>
            <a:spLocks noGrp="1"/>
          </p:cNvSpPr>
          <p:nvPr>
            <p:ph type="title" hasCustomPrompt="1"/>
          </p:nvPr>
        </p:nvSpPr>
        <p:spPr>
          <a:xfrm>
            <a:off x="914400" y="883920"/>
            <a:ext cx="4114800" cy="5059680"/>
          </a:xfrm>
        </p:spPr>
        <p:txBody>
          <a:bodyPr>
            <a:normAutofit/>
          </a:bodyPr>
          <a:lstStyle>
            <a:lvl1pPr>
              <a:defRPr sz="3600">
                <a:solidFill>
                  <a:schemeClr val="tx1">
                    <a:lumMod val="75000"/>
                    <a:lumOff val="25000"/>
                  </a:schemeClr>
                </a:solidFill>
              </a:defRPr>
            </a:lvl1pPr>
          </a:lstStyle>
          <a:p>
            <a:r>
              <a:rPr lang="en-US" dirty="0"/>
              <a:t>Click to add title</a:t>
            </a:r>
          </a:p>
        </p:txBody>
      </p:sp>
      <p:sp>
        <p:nvSpPr>
          <p:cNvPr id="10" name="Content Placeholder 9">
            <a:extLst>
              <a:ext uri="{FF2B5EF4-FFF2-40B4-BE49-F238E27FC236}">
                <a16:creationId xmlns:a16="http://schemas.microsoft.com/office/drawing/2014/main" id="{F82637A1-1BB4-AF51-24C3-6FE78DD45D99}"/>
              </a:ext>
            </a:extLst>
          </p:cNvPr>
          <p:cNvSpPr>
            <a:spLocks noGrp="1"/>
          </p:cNvSpPr>
          <p:nvPr>
            <p:ph sz="quarter" idx="10" hasCustomPrompt="1"/>
          </p:nvPr>
        </p:nvSpPr>
        <p:spPr>
          <a:xfrm>
            <a:off x="6475413" y="2438400"/>
            <a:ext cx="4799012" cy="3505200"/>
          </a:xfrm>
        </p:spPr>
        <p:txBody>
          <a:bodyPr>
            <a:normAutofit/>
          </a:bodyPr>
          <a:lstStyle>
            <a:lvl1pPr marL="0" indent="0">
              <a:lnSpc>
                <a:spcPct val="125000"/>
              </a:lnSpc>
              <a:buNone/>
              <a:defRPr sz="1800"/>
            </a:lvl1pPr>
            <a:lvl2pPr marL="457200" indent="0">
              <a:lnSpc>
                <a:spcPct val="125000"/>
              </a:lnSpc>
              <a:buNone/>
              <a:defRPr sz="1600"/>
            </a:lvl2pPr>
            <a:lvl3pPr marL="914400" indent="0">
              <a:lnSpc>
                <a:spcPct val="125000"/>
              </a:lnSpc>
              <a:buNone/>
              <a:defRPr sz="1400"/>
            </a:lvl3pPr>
            <a:lvl4pPr marL="1371600" indent="0">
              <a:lnSpc>
                <a:spcPct val="125000"/>
              </a:lnSpc>
              <a:buNone/>
              <a:defRPr sz="1200"/>
            </a:lvl4pPr>
            <a:lvl5pPr marL="1828800" indent="0">
              <a:lnSpc>
                <a:spcPct val="125000"/>
              </a:lnSpc>
              <a:buNone/>
              <a:defRPr sz="12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4">
            <a:extLst>
              <a:ext uri="{FF2B5EF4-FFF2-40B4-BE49-F238E27FC236}">
                <a16:creationId xmlns:a16="http://schemas.microsoft.com/office/drawing/2014/main" id="{378552E1-07B0-A631-78D3-D3C0E4C0CD1F}"/>
              </a:ext>
            </a:extLst>
          </p:cNvPr>
          <p:cNvSpPr>
            <a:spLocks noGrp="1"/>
          </p:cNvSpPr>
          <p:nvPr>
            <p:ph type="ftr" sz="quarter" idx="3"/>
          </p:nvPr>
        </p:nvSpPr>
        <p:spPr>
          <a:xfrm>
            <a:off x="914400" y="6121252"/>
            <a:ext cx="4114800" cy="365125"/>
          </a:xfrm>
          <a:prstGeom prst="rect">
            <a:avLst/>
          </a:prstGeom>
        </p:spPr>
        <p:txBody>
          <a:bodyPr vert="horz" lIns="91440" tIns="45720" rIns="91440" bIns="45720" rtlCol="0" anchor="ctr"/>
          <a:lstStyle>
            <a:lvl1pPr algn="l">
              <a:defRPr sz="1200">
                <a:solidFill>
                  <a:schemeClr val="bg2">
                    <a:lumMod val="50000"/>
                  </a:schemeClr>
                </a:solidFill>
              </a:defRPr>
            </a:lvl1pPr>
          </a:lstStyle>
          <a:p>
            <a:endParaRPr lang="en-US" dirty="0"/>
          </a:p>
        </p:txBody>
      </p:sp>
      <p:sp>
        <p:nvSpPr>
          <p:cNvPr id="5" name="Slide Number Placeholder 5">
            <a:extLst>
              <a:ext uri="{FF2B5EF4-FFF2-40B4-BE49-F238E27FC236}">
                <a16:creationId xmlns:a16="http://schemas.microsoft.com/office/drawing/2014/main" id="{DD635B7F-3E76-4C66-6A5A-9156FCE3D921}"/>
              </a:ext>
            </a:extLst>
          </p:cNvPr>
          <p:cNvSpPr>
            <a:spLocks noGrp="1"/>
          </p:cNvSpPr>
          <p:nvPr>
            <p:ph type="sldNum" sz="quarter" idx="4"/>
          </p:nvPr>
        </p:nvSpPr>
        <p:spPr>
          <a:xfrm>
            <a:off x="8534400" y="6121252"/>
            <a:ext cx="2743200" cy="365125"/>
          </a:xfrm>
          <a:prstGeom prst="rect">
            <a:avLst/>
          </a:prstGeom>
        </p:spPr>
        <p:txBody>
          <a:bodyPr vert="horz" lIns="91440" tIns="45720" rIns="91440" bIns="45720" rtlCol="0" anchor="ctr"/>
          <a:lstStyle>
            <a:lvl1pPr algn="r">
              <a:defRPr sz="1200">
                <a:solidFill>
                  <a:schemeClr val="bg2">
                    <a:lumMod val="50000"/>
                  </a:schemeClr>
                </a:solidFill>
              </a:defRPr>
            </a:lvl1pPr>
          </a:lstStyle>
          <a:p>
            <a:fld id="{B5CEABB6-07DC-46E8-9B57-56EC44A396E5}" type="slidenum">
              <a:rPr lang="en-US" smtClean="0"/>
              <a:pPr/>
              <a:t>‹#›</a:t>
            </a:fld>
            <a:endParaRPr lang="en-US" dirty="0"/>
          </a:p>
        </p:txBody>
      </p:sp>
      <p:sp>
        <p:nvSpPr>
          <p:cNvPr id="3" name="Frame 2">
            <a:extLst>
              <a:ext uri="{FF2B5EF4-FFF2-40B4-BE49-F238E27FC236}">
                <a16:creationId xmlns:a16="http://schemas.microsoft.com/office/drawing/2014/main" id="{56F59DF2-AB3C-B7B3-826A-636B8CC5AB31}"/>
              </a:ext>
            </a:extLst>
          </p:cNvPr>
          <p:cNvSpPr/>
          <p:nvPr userDrawn="1"/>
        </p:nvSpPr>
        <p:spPr>
          <a:xfrm>
            <a:off x="386317" y="352044"/>
            <a:ext cx="11419367" cy="6153912"/>
          </a:xfrm>
          <a:prstGeom prst="frame">
            <a:avLst>
              <a:gd name="adj1" fmla="val 217"/>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14576874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Title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4737016-0B2B-9F81-7A77-63223C4864D8}"/>
              </a:ext>
              <a:ext uri="{C183D7F6-B498-43B3-948B-1728B52AA6E4}">
                <adec:decorative xmlns:adec="http://schemas.microsoft.com/office/drawing/2017/decorative" val="1"/>
              </a:ext>
            </a:extLst>
          </p:cNvPr>
          <p:cNvSpPr/>
          <p:nvPr userDrawn="1"/>
        </p:nvSpPr>
        <p:spPr>
          <a:xfrm>
            <a:off x="386316" y="347329"/>
            <a:ext cx="11419368" cy="6152707"/>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6">
            <a:extLst>
              <a:ext uri="{FF2B5EF4-FFF2-40B4-BE49-F238E27FC236}">
                <a16:creationId xmlns:a16="http://schemas.microsoft.com/office/drawing/2014/main" id="{1134E572-08FE-0439-A460-8DFE1183A605}"/>
              </a:ext>
            </a:extLst>
          </p:cNvPr>
          <p:cNvSpPr>
            <a:spLocks noGrp="1"/>
          </p:cNvSpPr>
          <p:nvPr>
            <p:ph type="title" hasCustomPrompt="1"/>
          </p:nvPr>
        </p:nvSpPr>
        <p:spPr>
          <a:xfrm>
            <a:off x="6478742" y="914399"/>
            <a:ext cx="4798858" cy="5029199"/>
          </a:xfrm>
        </p:spPr>
        <p:txBody>
          <a:bodyPr>
            <a:normAutofit/>
          </a:bodyPr>
          <a:lstStyle>
            <a:lvl1pPr>
              <a:defRPr sz="4800"/>
            </a:lvl1pPr>
          </a:lstStyle>
          <a:p>
            <a:r>
              <a:rPr lang="en-US" dirty="0"/>
              <a:t>Click to add title</a:t>
            </a:r>
          </a:p>
        </p:txBody>
      </p:sp>
      <p:sp>
        <p:nvSpPr>
          <p:cNvPr id="9" name="Picture Placeholder 8">
            <a:extLst>
              <a:ext uri="{FF2B5EF4-FFF2-40B4-BE49-F238E27FC236}">
                <a16:creationId xmlns:a16="http://schemas.microsoft.com/office/drawing/2014/main" id="{01EB46EC-087C-B8FF-2363-B99FAE983B02}"/>
              </a:ext>
            </a:extLst>
          </p:cNvPr>
          <p:cNvSpPr>
            <a:spLocks noGrp="1"/>
          </p:cNvSpPr>
          <p:nvPr>
            <p:ph type="pic" sz="quarter" idx="10"/>
          </p:nvPr>
        </p:nvSpPr>
        <p:spPr>
          <a:xfrm>
            <a:off x="0" y="914400"/>
            <a:ext cx="5713413" cy="5029200"/>
          </a:xfrm>
        </p:spPr>
        <p:txBody>
          <a:bodyPr>
            <a:normAutofit/>
          </a:bodyPr>
          <a:lstStyle>
            <a:lvl1pPr marL="0" indent="0" algn="ctr">
              <a:buNone/>
              <a:defRPr sz="2000"/>
            </a:lvl1pPr>
          </a:lstStyle>
          <a:p>
            <a:r>
              <a:rPr lang="en-US"/>
              <a:t>Click icon to add picture</a:t>
            </a:r>
            <a:endParaRPr lang="en-US" dirty="0"/>
          </a:p>
        </p:txBody>
      </p:sp>
      <p:sp>
        <p:nvSpPr>
          <p:cNvPr id="4" name="Footer Placeholder 4">
            <a:extLst>
              <a:ext uri="{FF2B5EF4-FFF2-40B4-BE49-F238E27FC236}">
                <a16:creationId xmlns:a16="http://schemas.microsoft.com/office/drawing/2014/main" id="{378552E1-07B0-A631-78D3-D3C0E4C0CD1F}"/>
              </a:ext>
            </a:extLst>
          </p:cNvPr>
          <p:cNvSpPr>
            <a:spLocks noGrp="1"/>
          </p:cNvSpPr>
          <p:nvPr>
            <p:ph type="ftr" sz="quarter" idx="3"/>
          </p:nvPr>
        </p:nvSpPr>
        <p:spPr>
          <a:xfrm>
            <a:off x="914400" y="6121252"/>
            <a:ext cx="4114800" cy="365125"/>
          </a:xfrm>
          <a:prstGeom prst="rect">
            <a:avLst/>
          </a:prstGeom>
        </p:spPr>
        <p:txBody>
          <a:bodyPr vert="horz" lIns="91440" tIns="45720" rIns="91440" bIns="45720" rtlCol="0" anchor="ctr"/>
          <a:lstStyle>
            <a:lvl1pPr algn="l">
              <a:defRPr sz="1200">
                <a:solidFill>
                  <a:schemeClr val="bg2">
                    <a:lumMod val="50000"/>
                  </a:schemeClr>
                </a:solidFill>
              </a:defRPr>
            </a:lvl1pPr>
          </a:lstStyle>
          <a:p>
            <a:endParaRPr lang="en-US" dirty="0"/>
          </a:p>
        </p:txBody>
      </p:sp>
      <p:sp>
        <p:nvSpPr>
          <p:cNvPr id="5" name="Slide Number Placeholder 5">
            <a:extLst>
              <a:ext uri="{FF2B5EF4-FFF2-40B4-BE49-F238E27FC236}">
                <a16:creationId xmlns:a16="http://schemas.microsoft.com/office/drawing/2014/main" id="{DD635B7F-3E76-4C66-6A5A-9156FCE3D921}"/>
              </a:ext>
            </a:extLst>
          </p:cNvPr>
          <p:cNvSpPr>
            <a:spLocks noGrp="1"/>
          </p:cNvSpPr>
          <p:nvPr>
            <p:ph type="sldNum" sz="quarter" idx="4"/>
          </p:nvPr>
        </p:nvSpPr>
        <p:spPr>
          <a:xfrm>
            <a:off x="8534400" y="6121252"/>
            <a:ext cx="2743200" cy="365125"/>
          </a:xfrm>
          <a:prstGeom prst="rect">
            <a:avLst/>
          </a:prstGeom>
        </p:spPr>
        <p:txBody>
          <a:bodyPr vert="horz" lIns="91440" tIns="45720" rIns="91440" bIns="45720" rtlCol="0" anchor="ctr"/>
          <a:lstStyle>
            <a:lvl1pPr algn="r">
              <a:defRPr sz="1200">
                <a:solidFill>
                  <a:schemeClr val="bg2">
                    <a:lumMod val="50000"/>
                  </a:schemeClr>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18199264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text and image">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71D49246-C641-C3BA-F07B-89FFC6CDAEB8}"/>
              </a:ext>
            </a:extLst>
          </p:cNvPr>
          <p:cNvSpPr>
            <a:spLocks noGrp="1"/>
          </p:cNvSpPr>
          <p:nvPr>
            <p:ph type="title" hasCustomPrompt="1"/>
          </p:nvPr>
        </p:nvSpPr>
        <p:spPr>
          <a:xfrm>
            <a:off x="914399" y="853439"/>
            <a:ext cx="4802373" cy="2833689"/>
          </a:xfrm>
        </p:spPr>
        <p:txBody>
          <a:bodyPr rIns="914400" anchor="b"/>
          <a:lstStyle>
            <a:lvl1pPr>
              <a:defRPr sz="4800"/>
            </a:lvl1pPr>
          </a:lstStyle>
          <a:p>
            <a:r>
              <a:rPr lang="en-US" dirty="0"/>
              <a:t>Click to add title</a:t>
            </a:r>
          </a:p>
        </p:txBody>
      </p:sp>
      <p:sp>
        <p:nvSpPr>
          <p:cNvPr id="11" name="Content Placeholder 10">
            <a:extLst>
              <a:ext uri="{FF2B5EF4-FFF2-40B4-BE49-F238E27FC236}">
                <a16:creationId xmlns:a16="http://schemas.microsoft.com/office/drawing/2014/main" id="{5BE7E1DF-A70C-8F79-9B76-72B2A7B4DC71}"/>
              </a:ext>
            </a:extLst>
          </p:cNvPr>
          <p:cNvSpPr>
            <a:spLocks noGrp="1"/>
          </p:cNvSpPr>
          <p:nvPr>
            <p:ph sz="quarter" idx="11" hasCustomPrompt="1"/>
          </p:nvPr>
        </p:nvSpPr>
        <p:spPr>
          <a:xfrm>
            <a:off x="914400" y="3931919"/>
            <a:ext cx="4802735" cy="2072641"/>
          </a:xfrm>
        </p:spPr>
        <p:txBody>
          <a:bodyPr>
            <a:normAutofit/>
          </a:bodyPr>
          <a:lstStyle>
            <a:lvl1pPr marL="0" indent="0">
              <a:lnSpc>
                <a:spcPct val="125000"/>
              </a:lnSpc>
              <a:spcBef>
                <a:spcPts val="0"/>
              </a:spcBef>
              <a:buNone/>
              <a:defRPr sz="1800"/>
            </a:lvl1pPr>
            <a:lvl2pPr marL="457200" indent="0">
              <a:lnSpc>
                <a:spcPct val="125000"/>
              </a:lnSpc>
              <a:spcBef>
                <a:spcPts val="0"/>
              </a:spcBef>
              <a:buNone/>
              <a:defRPr sz="1600"/>
            </a:lvl2pPr>
            <a:lvl3pPr marL="914400" indent="0">
              <a:lnSpc>
                <a:spcPct val="125000"/>
              </a:lnSpc>
              <a:spcBef>
                <a:spcPts val="0"/>
              </a:spcBef>
              <a:buNone/>
              <a:defRPr sz="1400"/>
            </a:lvl3pPr>
            <a:lvl4pPr marL="1371600" indent="0">
              <a:lnSpc>
                <a:spcPct val="125000"/>
              </a:lnSpc>
              <a:spcBef>
                <a:spcPts val="0"/>
              </a:spcBef>
              <a:buNone/>
              <a:defRPr sz="1200"/>
            </a:lvl4pPr>
            <a:lvl5pPr marL="1828800" indent="0">
              <a:lnSpc>
                <a:spcPct val="125000"/>
              </a:lnSpc>
              <a:spcBef>
                <a:spcPts val="0"/>
              </a:spcBef>
              <a:buNone/>
              <a:defRPr sz="12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Picture Placeholder 11">
            <a:extLst>
              <a:ext uri="{FF2B5EF4-FFF2-40B4-BE49-F238E27FC236}">
                <a16:creationId xmlns:a16="http://schemas.microsoft.com/office/drawing/2014/main" id="{1CD5F637-DFBF-7FED-7CD5-F46A26E5CD15}"/>
              </a:ext>
            </a:extLst>
          </p:cNvPr>
          <p:cNvSpPr>
            <a:spLocks noGrp="1"/>
          </p:cNvSpPr>
          <p:nvPr>
            <p:ph type="pic" sz="quarter" idx="10"/>
          </p:nvPr>
        </p:nvSpPr>
        <p:spPr>
          <a:xfrm>
            <a:off x="6478587" y="921230"/>
            <a:ext cx="5713413" cy="5029200"/>
          </a:xfrm>
          <a:custGeom>
            <a:avLst/>
            <a:gdLst>
              <a:gd name="connsiteX0" fmla="*/ 5327097 w 5713413"/>
              <a:gd name="connsiteY0" fmla="*/ 0 h 5029200"/>
              <a:gd name="connsiteX1" fmla="*/ 5713413 w 5713413"/>
              <a:gd name="connsiteY1" fmla="*/ 0 h 5029200"/>
              <a:gd name="connsiteX2" fmla="*/ 5713413 w 5713413"/>
              <a:gd name="connsiteY2" fmla="*/ 5029200 h 5029200"/>
              <a:gd name="connsiteX3" fmla="*/ 5327097 w 5713413"/>
              <a:gd name="connsiteY3" fmla="*/ 5029200 h 5029200"/>
              <a:gd name="connsiteX4" fmla="*/ 0 w 5713413"/>
              <a:gd name="connsiteY4" fmla="*/ 0 h 5029200"/>
              <a:gd name="connsiteX5" fmla="*/ 5313743 w 5713413"/>
              <a:gd name="connsiteY5" fmla="*/ 0 h 5029200"/>
              <a:gd name="connsiteX6" fmla="*/ 5313743 w 5713413"/>
              <a:gd name="connsiteY6" fmla="*/ 5029200 h 5029200"/>
              <a:gd name="connsiteX7" fmla="*/ 0 w 5713413"/>
              <a:gd name="connsiteY7" fmla="*/ 5029200 h 502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13413" h="5029200">
                <a:moveTo>
                  <a:pt x="5327097" y="0"/>
                </a:moveTo>
                <a:lnTo>
                  <a:pt x="5713413" y="0"/>
                </a:lnTo>
                <a:lnTo>
                  <a:pt x="5713413" y="5029200"/>
                </a:lnTo>
                <a:lnTo>
                  <a:pt x="5327097" y="5029200"/>
                </a:lnTo>
                <a:close/>
                <a:moveTo>
                  <a:pt x="0" y="0"/>
                </a:moveTo>
                <a:lnTo>
                  <a:pt x="5313743" y="0"/>
                </a:lnTo>
                <a:lnTo>
                  <a:pt x="5313743" y="5029200"/>
                </a:lnTo>
                <a:lnTo>
                  <a:pt x="0" y="5029200"/>
                </a:lnTo>
                <a:close/>
              </a:path>
            </a:pathLst>
          </a:custGeom>
        </p:spPr>
        <p:txBody>
          <a:bodyPr wrap="square">
            <a:noAutofit/>
          </a:bodyPr>
          <a:lstStyle>
            <a:lvl1pPr marL="0" indent="0" algn="ctr">
              <a:buNone/>
              <a:defRPr sz="2000"/>
            </a:lvl1pPr>
          </a:lstStyle>
          <a:p>
            <a:r>
              <a:rPr lang="en-US"/>
              <a:t>Click icon to add picture</a:t>
            </a:r>
            <a:endParaRPr lang="en-US" dirty="0"/>
          </a:p>
        </p:txBody>
      </p:sp>
      <p:sp>
        <p:nvSpPr>
          <p:cNvPr id="4" name="Footer Placeholder 4">
            <a:extLst>
              <a:ext uri="{FF2B5EF4-FFF2-40B4-BE49-F238E27FC236}">
                <a16:creationId xmlns:a16="http://schemas.microsoft.com/office/drawing/2014/main" id="{378552E1-07B0-A631-78D3-D3C0E4C0CD1F}"/>
              </a:ext>
            </a:extLst>
          </p:cNvPr>
          <p:cNvSpPr>
            <a:spLocks noGrp="1"/>
          </p:cNvSpPr>
          <p:nvPr>
            <p:ph type="ftr" sz="quarter" idx="3"/>
          </p:nvPr>
        </p:nvSpPr>
        <p:spPr>
          <a:xfrm>
            <a:off x="914400" y="6121252"/>
            <a:ext cx="4114800" cy="365125"/>
          </a:xfrm>
          <a:prstGeom prst="rect">
            <a:avLst/>
          </a:prstGeom>
        </p:spPr>
        <p:txBody>
          <a:bodyPr vert="horz" lIns="91440" tIns="45720" rIns="91440" bIns="45720" rtlCol="0" anchor="ctr"/>
          <a:lstStyle>
            <a:lvl1pPr algn="l">
              <a:defRPr sz="1200">
                <a:solidFill>
                  <a:schemeClr val="bg2">
                    <a:lumMod val="50000"/>
                  </a:schemeClr>
                </a:solidFill>
              </a:defRPr>
            </a:lvl1pPr>
          </a:lstStyle>
          <a:p>
            <a:endParaRPr lang="en-US" dirty="0"/>
          </a:p>
        </p:txBody>
      </p:sp>
      <p:sp>
        <p:nvSpPr>
          <p:cNvPr id="5" name="Slide Number Placeholder 5">
            <a:extLst>
              <a:ext uri="{FF2B5EF4-FFF2-40B4-BE49-F238E27FC236}">
                <a16:creationId xmlns:a16="http://schemas.microsoft.com/office/drawing/2014/main" id="{DD635B7F-3E76-4C66-6A5A-9156FCE3D921}"/>
              </a:ext>
            </a:extLst>
          </p:cNvPr>
          <p:cNvSpPr>
            <a:spLocks noGrp="1"/>
          </p:cNvSpPr>
          <p:nvPr>
            <p:ph type="sldNum" sz="quarter" idx="4"/>
          </p:nvPr>
        </p:nvSpPr>
        <p:spPr>
          <a:xfrm>
            <a:off x="8534400" y="6121252"/>
            <a:ext cx="2743200" cy="365125"/>
          </a:xfrm>
          <a:prstGeom prst="rect">
            <a:avLst/>
          </a:prstGeom>
        </p:spPr>
        <p:txBody>
          <a:bodyPr vert="horz" lIns="91440" tIns="45720" rIns="91440" bIns="45720" rtlCol="0" anchor="ctr"/>
          <a:lstStyle>
            <a:lvl1pPr algn="r">
              <a:defRPr sz="1200">
                <a:solidFill>
                  <a:schemeClr val="bg2">
                    <a:lumMod val="50000"/>
                  </a:schemeClr>
                </a:solidFill>
              </a:defRPr>
            </a:lvl1pPr>
          </a:lstStyle>
          <a:p>
            <a:fld id="{B5CEABB6-07DC-46E8-9B57-56EC44A396E5}" type="slidenum">
              <a:rPr lang="en-US" smtClean="0"/>
              <a:pPr/>
              <a:t>‹#›</a:t>
            </a:fld>
            <a:endParaRPr lang="en-US" dirty="0"/>
          </a:p>
        </p:txBody>
      </p:sp>
      <p:sp>
        <p:nvSpPr>
          <p:cNvPr id="13" name="Frame 12">
            <a:extLst>
              <a:ext uri="{FF2B5EF4-FFF2-40B4-BE49-F238E27FC236}">
                <a16:creationId xmlns:a16="http://schemas.microsoft.com/office/drawing/2014/main" id="{33E3B934-3E16-21AF-8F5A-9EFD93255705}"/>
              </a:ext>
            </a:extLst>
          </p:cNvPr>
          <p:cNvSpPr/>
          <p:nvPr userDrawn="1"/>
        </p:nvSpPr>
        <p:spPr>
          <a:xfrm>
            <a:off x="386317" y="352044"/>
            <a:ext cx="11419367" cy="6153912"/>
          </a:xfrm>
          <a:prstGeom prst="frame">
            <a:avLst>
              <a:gd name="adj1" fmla="val 217"/>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12780504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FD872928-B479-F7C5-9C83-C448FBA36175}"/>
              </a:ext>
            </a:extLst>
          </p:cNvPr>
          <p:cNvSpPr>
            <a:spLocks noGrp="1"/>
          </p:cNvSpPr>
          <p:nvPr>
            <p:ph type="title" hasCustomPrompt="1"/>
          </p:nvPr>
        </p:nvSpPr>
        <p:spPr>
          <a:xfrm>
            <a:off x="914400" y="1020445"/>
            <a:ext cx="4114800" cy="5029200"/>
          </a:xfrm>
        </p:spPr>
        <p:txBody>
          <a:bodyPr>
            <a:normAutofit/>
          </a:bodyPr>
          <a:lstStyle>
            <a:lvl1pPr>
              <a:defRPr sz="3600"/>
            </a:lvl1pPr>
          </a:lstStyle>
          <a:p>
            <a:r>
              <a:rPr lang="en-US" dirty="0"/>
              <a:t>Click to add title</a:t>
            </a:r>
          </a:p>
        </p:txBody>
      </p:sp>
      <p:sp>
        <p:nvSpPr>
          <p:cNvPr id="9" name="Content Placeholder 10">
            <a:extLst>
              <a:ext uri="{FF2B5EF4-FFF2-40B4-BE49-F238E27FC236}">
                <a16:creationId xmlns:a16="http://schemas.microsoft.com/office/drawing/2014/main" id="{61E3771A-E1EB-0CBE-828C-2C5E1F2AE6CF}"/>
              </a:ext>
            </a:extLst>
          </p:cNvPr>
          <p:cNvSpPr>
            <a:spLocks noGrp="1"/>
          </p:cNvSpPr>
          <p:nvPr>
            <p:ph sz="quarter" idx="11" hasCustomPrompt="1"/>
          </p:nvPr>
        </p:nvSpPr>
        <p:spPr>
          <a:xfrm>
            <a:off x="6475227" y="1020445"/>
            <a:ext cx="4802735" cy="5029200"/>
          </a:xfrm>
        </p:spPr>
        <p:txBody>
          <a:bodyPr anchor="ctr">
            <a:normAutofit/>
          </a:bodyPr>
          <a:lstStyle>
            <a:lvl1pPr marL="228600" indent="-228600">
              <a:lnSpc>
                <a:spcPct val="125000"/>
              </a:lnSpc>
              <a:spcBef>
                <a:spcPts val="0"/>
              </a:spcBef>
              <a:spcAft>
                <a:spcPts val="1200"/>
              </a:spcAft>
              <a:buFont typeface="Arial" panose="020B0604020202020204" pitchFamily="34" charset="0"/>
              <a:buChar char="•"/>
              <a:defRPr sz="1800"/>
            </a:lvl1pPr>
            <a:lvl2pPr marL="411480" indent="-228600">
              <a:lnSpc>
                <a:spcPct val="125000"/>
              </a:lnSpc>
              <a:spcBef>
                <a:spcPts val="0"/>
              </a:spcBef>
              <a:spcAft>
                <a:spcPts val="1200"/>
              </a:spcAft>
              <a:buFont typeface="Arial" panose="020B0604020202020204" pitchFamily="34" charset="0"/>
              <a:buChar char="•"/>
              <a:defRPr sz="1600"/>
            </a:lvl2pPr>
            <a:lvl3pPr marL="594360" indent="-228600">
              <a:lnSpc>
                <a:spcPct val="125000"/>
              </a:lnSpc>
              <a:spcBef>
                <a:spcPts val="0"/>
              </a:spcBef>
              <a:spcAft>
                <a:spcPts val="1200"/>
              </a:spcAft>
              <a:buFont typeface="Arial" panose="020B0604020202020204" pitchFamily="34" charset="0"/>
              <a:buChar char="•"/>
              <a:defRPr sz="1400"/>
            </a:lvl3pPr>
            <a:lvl4pPr marL="777240" indent="-228600">
              <a:lnSpc>
                <a:spcPct val="125000"/>
              </a:lnSpc>
              <a:spcBef>
                <a:spcPts val="0"/>
              </a:spcBef>
              <a:spcAft>
                <a:spcPts val="1200"/>
              </a:spcAft>
              <a:buFont typeface="Arial" panose="020B0604020202020204" pitchFamily="34" charset="0"/>
              <a:buChar char="•"/>
              <a:defRPr sz="1200"/>
            </a:lvl4pPr>
            <a:lvl5pPr marL="960120" indent="-228600">
              <a:lnSpc>
                <a:spcPct val="125000"/>
              </a:lnSpc>
              <a:spcBef>
                <a:spcPts val="0"/>
              </a:spcBef>
              <a:spcAft>
                <a:spcPts val="1200"/>
              </a:spcAft>
              <a:buFont typeface="Arial" panose="020B0604020202020204" pitchFamily="34" charset="0"/>
              <a:buChar char="•"/>
              <a:defRPr sz="12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4">
            <a:extLst>
              <a:ext uri="{FF2B5EF4-FFF2-40B4-BE49-F238E27FC236}">
                <a16:creationId xmlns:a16="http://schemas.microsoft.com/office/drawing/2014/main" id="{378552E1-07B0-A631-78D3-D3C0E4C0CD1F}"/>
              </a:ext>
            </a:extLst>
          </p:cNvPr>
          <p:cNvSpPr>
            <a:spLocks noGrp="1"/>
          </p:cNvSpPr>
          <p:nvPr>
            <p:ph type="ftr" sz="quarter" idx="3"/>
          </p:nvPr>
        </p:nvSpPr>
        <p:spPr>
          <a:xfrm>
            <a:off x="914400" y="6121252"/>
            <a:ext cx="4114800" cy="365125"/>
          </a:xfrm>
          <a:prstGeom prst="rect">
            <a:avLst/>
          </a:prstGeom>
        </p:spPr>
        <p:txBody>
          <a:bodyPr vert="horz" lIns="91440" tIns="45720" rIns="91440" bIns="45720" rtlCol="0" anchor="ctr"/>
          <a:lstStyle>
            <a:lvl1pPr algn="l">
              <a:defRPr sz="1200">
                <a:solidFill>
                  <a:schemeClr val="bg2">
                    <a:lumMod val="50000"/>
                  </a:schemeClr>
                </a:solidFill>
              </a:defRPr>
            </a:lvl1pPr>
          </a:lstStyle>
          <a:p>
            <a:endParaRPr lang="en-US" dirty="0"/>
          </a:p>
        </p:txBody>
      </p:sp>
      <p:sp>
        <p:nvSpPr>
          <p:cNvPr id="5" name="Slide Number Placeholder 5">
            <a:extLst>
              <a:ext uri="{FF2B5EF4-FFF2-40B4-BE49-F238E27FC236}">
                <a16:creationId xmlns:a16="http://schemas.microsoft.com/office/drawing/2014/main" id="{DD635B7F-3E76-4C66-6A5A-9156FCE3D921}"/>
              </a:ext>
            </a:extLst>
          </p:cNvPr>
          <p:cNvSpPr>
            <a:spLocks noGrp="1"/>
          </p:cNvSpPr>
          <p:nvPr>
            <p:ph type="sldNum" sz="quarter" idx="4"/>
          </p:nvPr>
        </p:nvSpPr>
        <p:spPr>
          <a:xfrm>
            <a:off x="8534400" y="6121252"/>
            <a:ext cx="2743200" cy="365125"/>
          </a:xfrm>
          <a:prstGeom prst="rect">
            <a:avLst/>
          </a:prstGeom>
        </p:spPr>
        <p:txBody>
          <a:bodyPr vert="horz" lIns="91440" tIns="45720" rIns="91440" bIns="45720" rtlCol="0" anchor="ctr"/>
          <a:lstStyle>
            <a:lvl1pPr algn="r">
              <a:defRPr sz="1200">
                <a:solidFill>
                  <a:schemeClr val="bg2">
                    <a:lumMod val="50000"/>
                  </a:schemeClr>
                </a:solidFill>
              </a:defRPr>
            </a:lvl1pPr>
          </a:lstStyle>
          <a:p>
            <a:fld id="{B5CEABB6-07DC-46E8-9B57-56EC44A396E5}" type="slidenum">
              <a:rPr lang="en-US" smtClean="0"/>
              <a:pPr/>
              <a:t>‹#›</a:t>
            </a:fld>
            <a:endParaRPr lang="en-US" dirty="0"/>
          </a:p>
        </p:txBody>
      </p:sp>
      <p:sp>
        <p:nvSpPr>
          <p:cNvPr id="2" name="Rectangle 1">
            <a:extLst>
              <a:ext uri="{FF2B5EF4-FFF2-40B4-BE49-F238E27FC236}">
                <a16:creationId xmlns:a16="http://schemas.microsoft.com/office/drawing/2014/main" id="{62A1635D-96F0-769B-4ECB-70502770ABBC}"/>
              </a:ext>
              <a:ext uri="{C183D7F6-B498-43B3-948B-1728B52AA6E4}">
                <adec:decorative xmlns:adec="http://schemas.microsoft.com/office/drawing/2017/decorative" val="1"/>
              </a:ext>
            </a:extLst>
          </p:cNvPr>
          <p:cNvSpPr/>
          <p:nvPr userDrawn="1"/>
        </p:nvSpPr>
        <p:spPr>
          <a:xfrm>
            <a:off x="6096000" y="0"/>
            <a:ext cx="6096000" cy="736748"/>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Frame 5">
            <a:extLst>
              <a:ext uri="{FF2B5EF4-FFF2-40B4-BE49-F238E27FC236}">
                <a16:creationId xmlns:a16="http://schemas.microsoft.com/office/drawing/2014/main" id="{4F877767-0342-A344-0462-A0D877FF68F8}"/>
              </a:ext>
            </a:extLst>
          </p:cNvPr>
          <p:cNvSpPr/>
          <p:nvPr userDrawn="1"/>
        </p:nvSpPr>
        <p:spPr>
          <a:xfrm>
            <a:off x="386317" y="352044"/>
            <a:ext cx="11419367" cy="6153912"/>
          </a:xfrm>
          <a:prstGeom prst="frame">
            <a:avLst>
              <a:gd name="adj1" fmla="val 217"/>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32971528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Content and image">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821F215D-0D9E-64B3-1F66-E90B87932A89}"/>
              </a:ext>
            </a:extLst>
          </p:cNvPr>
          <p:cNvSpPr>
            <a:spLocks noGrp="1"/>
          </p:cNvSpPr>
          <p:nvPr>
            <p:ph type="title" hasCustomPrompt="1"/>
          </p:nvPr>
        </p:nvSpPr>
        <p:spPr>
          <a:xfrm>
            <a:off x="914400" y="900741"/>
            <a:ext cx="4802372" cy="2788919"/>
          </a:xfrm>
        </p:spPr>
        <p:txBody>
          <a:bodyPr anchor="b">
            <a:normAutofit/>
          </a:bodyPr>
          <a:lstStyle>
            <a:lvl1pPr>
              <a:defRPr sz="4800"/>
            </a:lvl1pPr>
          </a:lstStyle>
          <a:p>
            <a:r>
              <a:rPr lang="en-US" dirty="0"/>
              <a:t>Click to add title</a:t>
            </a:r>
          </a:p>
        </p:txBody>
      </p:sp>
      <p:sp>
        <p:nvSpPr>
          <p:cNvPr id="9" name="Content Placeholder 10">
            <a:extLst>
              <a:ext uri="{FF2B5EF4-FFF2-40B4-BE49-F238E27FC236}">
                <a16:creationId xmlns:a16="http://schemas.microsoft.com/office/drawing/2014/main" id="{E86A4459-11C2-44C6-0173-C666D5AADC1E}"/>
              </a:ext>
            </a:extLst>
          </p:cNvPr>
          <p:cNvSpPr>
            <a:spLocks noGrp="1"/>
          </p:cNvSpPr>
          <p:nvPr>
            <p:ph sz="quarter" idx="11" hasCustomPrompt="1"/>
          </p:nvPr>
        </p:nvSpPr>
        <p:spPr>
          <a:xfrm>
            <a:off x="914400" y="3825239"/>
            <a:ext cx="4802735" cy="2072641"/>
          </a:xfrm>
        </p:spPr>
        <p:txBody>
          <a:bodyPr>
            <a:normAutofit/>
          </a:bodyPr>
          <a:lstStyle>
            <a:lvl1pPr marL="0" indent="0">
              <a:lnSpc>
                <a:spcPct val="125000"/>
              </a:lnSpc>
              <a:spcBef>
                <a:spcPts val="0"/>
              </a:spcBef>
              <a:buNone/>
              <a:defRPr sz="1800"/>
            </a:lvl1pPr>
            <a:lvl2pPr marL="457200" indent="0">
              <a:lnSpc>
                <a:spcPct val="125000"/>
              </a:lnSpc>
              <a:spcBef>
                <a:spcPts val="0"/>
              </a:spcBef>
              <a:buNone/>
              <a:defRPr sz="1600"/>
            </a:lvl2pPr>
            <a:lvl3pPr marL="914400" indent="0">
              <a:lnSpc>
                <a:spcPct val="125000"/>
              </a:lnSpc>
              <a:spcBef>
                <a:spcPts val="0"/>
              </a:spcBef>
              <a:buNone/>
              <a:defRPr sz="1400"/>
            </a:lvl3pPr>
            <a:lvl4pPr marL="1371600" indent="0">
              <a:lnSpc>
                <a:spcPct val="125000"/>
              </a:lnSpc>
              <a:spcBef>
                <a:spcPts val="0"/>
              </a:spcBef>
              <a:buNone/>
              <a:defRPr sz="1200"/>
            </a:lvl4pPr>
            <a:lvl5pPr marL="1828800" indent="0">
              <a:lnSpc>
                <a:spcPct val="125000"/>
              </a:lnSpc>
              <a:spcBef>
                <a:spcPts val="0"/>
              </a:spcBef>
              <a:buNone/>
              <a:defRPr sz="12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Picture Placeholder 2">
            <a:extLst>
              <a:ext uri="{FF2B5EF4-FFF2-40B4-BE49-F238E27FC236}">
                <a16:creationId xmlns:a16="http://schemas.microsoft.com/office/drawing/2014/main" id="{9284EF14-0982-D931-9DD6-ECFE61D5B0F6}"/>
              </a:ext>
            </a:extLst>
          </p:cNvPr>
          <p:cNvSpPr>
            <a:spLocks noGrp="1"/>
          </p:cNvSpPr>
          <p:nvPr>
            <p:ph type="pic" sz="quarter" idx="10"/>
          </p:nvPr>
        </p:nvSpPr>
        <p:spPr>
          <a:xfrm>
            <a:off x="6478587" y="921230"/>
            <a:ext cx="5713413" cy="5029200"/>
          </a:xfrm>
          <a:custGeom>
            <a:avLst/>
            <a:gdLst>
              <a:gd name="connsiteX0" fmla="*/ 5327097 w 5713413"/>
              <a:gd name="connsiteY0" fmla="*/ 0 h 5029200"/>
              <a:gd name="connsiteX1" fmla="*/ 5713413 w 5713413"/>
              <a:gd name="connsiteY1" fmla="*/ 0 h 5029200"/>
              <a:gd name="connsiteX2" fmla="*/ 5713413 w 5713413"/>
              <a:gd name="connsiteY2" fmla="*/ 5029200 h 5029200"/>
              <a:gd name="connsiteX3" fmla="*/ 5327097 w 5713413"/>
              <a:gd name="connsiteY3" fmla="*/ 5029200 h 5029200"/>
              <a:gd name="connsiteX4" fmla="*/ 0 w 5713413"/>
              <a:gd name="connsiteY4" fmla="*/ 0 h 5029200"/>
              <a:gd name="connsiteX5" fmla="*/ 5313743 w 5713413"/>
              <a:gd name="connsiteY5" fmla="*/ 0 h 5029200"/>
              <a:gd name="connsiteX6" fmla="*/ 5313743 w 5713413"/>
              <a:gd name="connsiteY6" fmla="*/ 5029200 h 5029200"/>
              <a:gd name="connsiteX7" fmla="*/ 0 w 5713413"/>
              <a:gd name="connsiteY7" fmla="*/ 5029200 h 502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13413" h="5029200">
                <a:moveTo>
                  <a:pt x="5327097" y="0"/>
                </a:moveTo>
                <a:lnTo>
                  <a:pt x="5713413" y="0"/>
                </a:lnTo>
                <a:lnTo>
                  <a:pt x="5713413" y="5029200"/>
                </a:lnTo>
                <a:lnTo>
                  <a:pt x="5327097" y="5029200"/>
                </a:lnTo>
                <a:close/>
                <a:moveTo>
                  <a:pt x="0" y="0"/>
                </a:moveTo>
                <a:lnTo>
                  <a:pt x="5313743" y="0"/>
                </a:lnTo>
                <a:lnTo>
                  <a:pt x="5313743" y="5029200"/>
                </a:lnTo>
                <a:lnTo>
                  <a:pt x="0" y="5029200"/>
                </a:lnTo>
                <a:close/>
              </a:path>
            </a:pathLst>
          </a:custGeom>
        </p:spPr>
        <p:txBody>
          <a:bodyPr wrap="square">
            <a:noAutofit/>
          </a:bodyPr>
          <a:lstStyle>
            <a:lvl1pPr marL="0" indent="0" algn="ctr">
              <a:buNone/>
              <a:defRPr sz="2000"/>
            </a:lvl1pPr>
          </a:lstStyle>
          <a:p>
            <a:r>
              <a:rPr lang="en-US"/>
              <a:t>Click icon to add picture</a:t>
            </a:r>
            <a:endParaRPr lang="en-US" dirty="0"/>
          </a:p>
        </p:txBody>
      </p:sp>
      <p:sp>
        <p:nvSpPr>
          <p:cNvPr id="4" name="Footer Placeholder 4">
            <a:extLst>
              <a:ext uri="{FF2B5EF4-FFF2-40B4-BE49-F238E27FC236}">
                <a16:creationId xmlns:a16="http://schemas.microsoft.com/office/drawing/2014/main" id="{378552E1-07B0-A631-78D3-D3C0E4C0CD1F}"/>
              </a:ext>
            </a:extLst>
          </p:cNvPr>
          <p:cNvSpPr>
            <a:spLocks noGrp="1"/>
          </p:cNvSpPr>
          <p:nvPr>
            <p:ph type="ftr" sz="quarter" idx="3"/>
          </p:nvPr>
        </p:nvSpPr>
        <p:spPr>
          <a:xfrm>
            <a:off x="914400" y="6121252"/>
            <a:ext cx="4114800" cy="365125"/>
          </a:xfrm>
          <a:prstGeom prst="rect">
            <a:avLst/>
          </a:prstGeom>
        </p:spPr>
        <p:txBody>
          <a:bodyPr vert="horz" lIns="91440" tIns="45720" rIns="91440" bIns="45720" rtlCol="0" anchor="ctr"/>
          <a:lstStyle>
            <a:lvl1pPr algn="l">
              <a:defRPr sz="1200">
                <a:solidFill>
                  <a:schemeClr val="bg2">
                    <a:lumMod val="50000"/>
                  </a:schemeClr>
                </a:solidFill>
              </a:defRPr>
            </a:lvl1pPr>
          </a:lstStyle>
          <a:p>
            <a:endParaRPr lang="en-US" dirty="0"/>
          </a:p>
        </p:txBody>
      </p:sp>
      <p:sp>
        <p:nvSpPr>
          <p:cNvPr id="5" name="Slide Number Placeholder 5">
            <a:extLst>
              <a:ext uri="{FF2B5EF4-FFF2-40B4-BE49-F238E27FC236}">
                <a16:creationId xmlns:a16="http://schemas.microsoft.com/office/drawing/2014/main" id="{DD635B7F-3E76-4C66-6A5A-9156FCE3D921}"/>
              </a:ext>
            </a:extLst>
          </p:cNvPr>
          <p:cNvSpPr>
            <a:spLocks noGrp="1"/>
          </p:cNvSpPr>
          <p:nvPr>
            <p:ph type="sldNum" sz="quarter" idx="4"/>
          </p:nvPr>
        </p:nvSpPr>
        <p:spPr>
          <a:xfrm>
            <a:off x="8534400" y="6121252"/>
            <a:ext cx="2743200" cy="365125"/>
          </a:xfrm>
          <a:prstGeom prst="rect">
            <a:avLst/>
          </a:prstGeom>
        </p:spPr>
        <p:txBody>
          <a:bodyPr vert="horz" lIns="91440" tIns="45720" rIns="91440" bIns="45720" rtlCol="0" anchor="ctr"/>
          <a:lstStyle>
            <a:lvl1pPr algn="r">
              <a:defRPr sz="1200">
                <a:solidFill>
                  <a:schemeClr val="bg2">
                    <a:lumMod val="50000"/>
                  </a:schemeClr>
                </a:solidFill>
              </a:defRPr>
            </a:lvl1pPr>
          </a:lstStyle>
          <a:p>
            <a:fld id="{B5CEABB6-07DC-46E8-9B57-56EC44A396E5}" type="slidenum">
              <a:rPr lang="en-US" smtClean="0"/>
              <a:pPr/>
              <a:t>‹#›</a:t>
            </a:fld>
            <a:endParaRPr lang="en-US" dirty="0"/>
          </a:p>
        </p:txBody>
      </p:sp>
      <p:sp>
        <p:nvSpPr>
          <p:cNvPr id="6" name="Frame 5">
            <a:extLst>
              <a:ext uri="{FF2B5EF4-FFF2-40B4-BE49-F238E27FC236}">
                <a16:creationId xmlns:a16="http://schemas.microsoft.com/office/drawing/2014/main" id="{7D7E927E-4F73-5579-4F1D-E13899DEEA04}"/>
              </a:ext>
            </a:extLst>
          </p:cNvPr>
          <p:cNvSpPr/>
          <p:nvPr userDrawn="1"/>
        </p:nvSpPr>
        <p:spPr>
          <a:xfrm>
            <a:off x="386317" y="352044"/>
            <a:ext cx="11419367" cy="6153912"/>
          </a:xfrm>
          <a:prstGeom prst="frame">
            <a:avLst>
              <a:gd name="adj1" fmla="val 217"/>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38490675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2 column layout 1">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F2090F11-94D5-C2A6-0759-3E7541B0993A}"/>
              </a:ext>
            </a:extLst>
          </p:cNvPr>
          <p:cNvSpPr>
            <a:spLocks noGrp="1"/>
          </p:cNvSpPr>
          <p:nvPr>
            <p:ph type="title" hasCustomPrompt="1"/>
          </p:nvPr>
        </p:nvSpPr>
        <p:spPr>
          <a:xfrm>
            <a:off x="929640" y="485113"/>
            <a:ext cx="10515600" cy="1531525"/>
          </a:xfrm>
        </p:spPr>
        <p:txBody>
          <a:bodyPr>
            <a:normAutofit/>
          </a:bodyPr>
          <a:lstStyle>
            <a:lvl1pPr>
              <a:defRPr sz="3600"/>
            </a:lvl1pPr>
          </a:lstStyle>
          <a:p>
            <a:r>
              <a:rPr lang="en-US" dirty="0"/>
              <a:t>Click to add title</a:t>
            </a:r>
          </a:p>
        </p:txBody>
      </p:sp>
      <p:sp>
        <p:nvSpPr>
          <p:cNvPr id="7" name="Rectangle 6">
            <a:extLst>
              <a:ext uri="{FF2B5EF4-FFF2-40B4-BE49-F238E27FC236}">
                <a16:creationId xmlns:a16="http://schemas.microsoft.com/office/drawing/2014/main" id="{10F349F3-2C28-5A44-EDFC-75FD6CA95EAD}"/>
              </a:ext>
              <a:ext uri="{C183D7F6-B498-43B3-948B-1728B52AA6E4}">
                <adec:decorative xmlns:adec="http://schemas.microsoft.com/office/drawing/2017/decorative" val="1"/>
              </a:ext>
            </a:extLst>
          </p:cNvPr>
          <p:cNvSpPr/>
          <p:nvPr userDrawn="1"/>
        </p:nvSpPr>
        <p:spPr>
          <a:xfrm>
            <a:off x="6096000" y="0"/>
            <a:ext cx="6096000" cy="736748"/>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ontent Placeholder 11">
            <a:extLst>
              <a:ext uri="{FF2B5EF4-FFF2-40B4-BE49-F238E27FC236}">
                <a16:creationId xmlns:a16="http://schemas.microsoft.com/office/drawing/2014/main" id="{634FD449-C6E0-CF8A-82B2-52438C952C07}"/>
              </a:ext>
            </a:extLst>
          </p:cNvPr>
          <p:cNvSpPr>
            <a:spLocks noGrp="1"/>
          </p:cNvSpPr>
          <p:nvPr>
            <p:ph sz="quarter" idx="10" hasCustomPrompt="1"/>
          </p:nvPr>
        </p:nvSpPr>
        <p:spPr>
          <a:xfrm>
            <a:off x="929640" y="2153285"/>
            <a:ext cx="4953001" cy="3500438"/>
          </a:xfrm>
        </p:spPr>
        <p:txBody>
          <a:bodyPr lIns="91440">
            <a:normAutofit/>
          </a:bodyPr>
          <a:lstStyle>
            <a:lvl1pPr>
              <a:spcBef>
                <a:spcPts val="1000"/>
              </a:spcBef>
              <a:spcAft>
                <a:spcPts val="1200"/>
              </a:spcAft>
              <a:defRPr sz="1800"/>
            </a:lvl1pPr>
            <a:lvl2pPr>
              <a:spcBef>
                <a:spcPts val="1000"/>
              </a:spcBef>
              <a:spcAft>
                <a:spcPts val="1200"/>
              </a:spcAft>
              <a:defRPr sz="1600"/>
            </a:lvl2pPr>
            <a:lvl3pPr>
              <a:spcBef>
                <a:spcPts val="1000"/>
              </a:spcBef>
              <a:spcAft>
                <a:spcPts val="1200"/>
              </a:spcAft>
              <a:defRPr sz="1400"/>
            </a:lvl3pPr>
            <a:lvl4pPr>
              <a:spcBef>
                <a:spcPts val="1000"/>
              </a:spcBef>
              <a:spcAft>
                <a:spcPts val="1200"/>
              </a:spcAft>
              <a:defRPr sz="1200"/>
            </a:lvl4pPr>
            <a:lvl5pPr>
              <a:spcBef>
                <a:spcPts val="1000"/>
              </a:spcBef>
              <a:spcAft>
                <a:spcPts val="1200"/>
              </a:spcAft>
              <a:defRPr sz="12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1">
            <a:extLst>
              <a:ext uri="{FF2B5EF4-FFF2-40B4-BE49-F238E27FC236}">
                <a16:creationId xmlns:a16="http://schemas.microsoft.com/office/drawing/2014/main" id="{F971E741-6253-D410-B562-50CA5976207A}"/>
              </a:ext>
            </a:extLst>
          </p:cNvPr>
          <p:cNvSpPr>
            <a:spLocks noGrp="1"/>
          </p:cNvSpPr>
          <p:nvPr>
            <p:ph sz="quarter" idx="11" hasCustomPrompt="1"/>
          </p:nvPr>
        </p:nvSpPr>
        <p:spPr>
          <a:xfrm>
            <a:off x="6309360" y="2153285"/>
            <a:ext cx="5135880" cy="3500438"/>
          </a:xfrm>
        </p:spPr>
        <p:txBody>
          <a:bodyPr lIns="91440">
            <a:normAutofit/>
          </a:bodyPr>
          <a:lstStyle>
            <a:lvl1pPr>
              <a:spcBef>
                <a:spcPts val="1000"/>
              </a:spcBef>
              <a:spcAft>
                <a:spcPts val="1200"/>
              </a:spcAft>
              <a:defRPr sz="1800"/>
            </a:lvl1pPr>
            <a:lvl2pPr>
              <a:spcBef>
                <a:spcPts val="1000"/>
              </a:spcBef>
              <a:spcAft>
                <a:spcPts val="1200"/>
              </a:spcAft>
              <a:defRPr sz="1600"/>
            </a:lvl2pPr>
            <a:lvl3pPr>
              <a:spcBef>
                <a:spcPts val="1000"/>
              </a:spcBef>
              <a:spcAft>
                <a:spcPts val="1200"/>
              </a:spcAft>
              <a:defRPr sz="1400"/>
            </a:lvl3pPr>
            <a:lvl4pPr>
              <a:spcBef>
                <a:spcPts val="1000"/>
              </a:spcBef>
              <a:spcAft>
                <a:spcPts val="1200"/>
              </a:spcAft>
              <a:defRPr sz="1200"/>
            </a:lvl4pPr>
            <a:lvl5pPr>
              <a:spcBef>
                <a:spcPts val="1000"/>
              </a:spcBef>
              <a:spcAft>
                <a:spcPts val="1200"/>
              </a:spcAft>
              <a:defRPr sz="12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4">
            <a:extLst>
              <a:ext uri="{FF2B5EF4-FFF2-40B4-BE49-F238E27FC236}">
                <a16:creationId xmlns:a16="http://schemas.microsoft.com/office/drawing/2014/main" id="{378552E1-07B0-A631-78D3-D3C0E4C0CD1F}"/>
              </a:ext>
            </a:extLst>
          </p:cNvPr>
          <p:cNvSpPr>
            <a:spLocks noGrp="1"/>
          </p:cNvSpPr>
          <p:nvPr>
            <p:ph type="ftr" sz="quarter" idx="3"/>
          </p:nvPr>
        </p:nvSpPr>
        <p:spPr>
          <a:xfrm>
            <a:off x="914400" y="6121252"/>
            <a:ext cx="4114800" cy="365125"/>
          </a:xfrm>
          <a:prstGeom prst="rect">
            <a:avLst/>
          </a:prstGeom>
        </p:spPr>
        <p:txBody>
          <a:bodyPr vert="horz" lIns="91440" tIns="45720" rIns="91440" bIns="45720" rtlCol="0" anchor="ctr"/>
          <a:lstStyle>
            <a:lvl1pPr algn="l">
              <a:defRPr sz="1200">
                <a:solidFill>
                  <a:schemeClr val="bg2">
                    <a:lumMod val="50000"/>
                  </a:schemeClr>
                </a:solidFill>
              </a:defRPr>
            </a:lvl1pPr>
          </a:lstStyle>
          <a:p>
            <a:endParaRPr lang="en-US" dirty="0"/>
          </a:p>
        </p:txBody>
      </p:sp>
      <p:sp>
        <p:nvSpPr>
          <p:cNvPr id="5" name="Slide Number Placeholder 5">
            <a:extLst>
              <a:ext uri="{FF2B5EF4-FFF2-40B4-BE49-F238E27FC236}">
                <a16:creationId xmlns:a16="http://schemas.microsoft.com/office/drawing/2014/main" id="{DD635B7F-3E76-4C66-6A5A-9156FCE3D921}"/>
              </a:ext>
            </a:extLst>
          </p:cNvPr>
          <p:cNvSpPr>
            <a:spLocks noGrp="1"/>
          </p:cNvSpPr>
          <p:nvPr>
            <p:ph type="sldNum" sz="quarter" idx="4"/>
          </p:nvPr>
        </p:nvSpPr>
        <p:spPr>
          <a:xfrm>
            <a:off x="8534400" y="6121252"/>
            <a:ext cx="2743200" cy="365125"/>
          </a:xfrm>
          <a:prstGeom prst="rect">
            <a:avLst/>
          </a:prstGeom>
        </p:spPr>
        <p:txBody>
          <a:bodyPr vert="horz" lIns="91440" tIns="45720" rIns="91440" bIns="45720" rtlCol="0" anchor="ctr"/>
          <a:lstStyle>
            <a:lvl1pPr algn="r">
              <a:defRPr sz="1200">
                <a:solidFill>
                  <a:schemeClr val="bg2">
                    <a:lumMod val="50000"/>
                  </a:schemeClr>
                </a:solidFill>
              </a:defRPr>
            </a:lvl1pPr>
          </a:lstStyle>
          <a:p>
            <a:fld id="{B5CEABB6-07DC-46E8-9B57-56EC44A396E5}" type="slidenum">
              <a:rPr lang="en-US" smtClean="0"/>
              <a:pPr/>
              <a:t>‹#›</a:t>
            </a:fld>
            <a:endParaRPr lang="en-US" dirty="0"/>
          </a:p>
        </p:txBody>
      </p:sp>
      <p:sp>
        <p:nvSpPr>
          <p:cNvPr id="2" name="Frame 1">
            <a:extLst>
              <a:ext uri="{FF2B5EF4-FFF2-40B4-BE49-F238E27FC236}">
                <a16:creationId xmlns:a16="http://schemas.microsoft.com/office/drawing/2014/main" id="{55D7E8F5-692D-24DD-0F8C-9563BA74AAF4}"/>
              </a:ext>
            </a:extLst>
          </p:cNvPr>
          <p:cNvSpPr/>
          <p:nvPr userDrawn="1"/>
        </p:nvSpPr>
        <p:spPr>
          <a:xfrm>
            <a:off x="386317" y="352044"/>
            <a:ext cx="11419367" cy="6153912"/>
          </a:xfrm>
          <a:prstGeom prst="frame">
            <a:avLst>
              <a:gd name="adj1" fmla="val 217"/>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35194354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2 column layout 2">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F2090F11-94D5-C2A6-0759-3E7541B0993A}"/>
              </a:ext>
            </a:extLst>
          </p:cNvPr>
          <p:cNvSpPr>
            <a:spLocks noGrp="1"/>
          </p:cNvSpPr>
          <p:nvPr>
            <p:ph type="title" hasCustomPrompt="1"/>
          </p:nvPr>
        </p:nvSpPr>
        <p:spPr>
          <a:xfrm>
            <a:off x="929640" y="485113"/>
            <a:ext cx="10515600" cy="1531525"/>
          </a:xfrm>
        </p:spPr>
        <p:txBody>
          <a:bodyPr>
            <a:normAutofit/>
          </a:bodyPr>
          <a:lstStyle>
            <a:lvl1pPr>
              <a:defRPr sz="3600"/>
            </a:lvl1pPr>
          </a:lstStyle>
          <a:p>
            <a:r>
              <a:rPr lang="en-US" dirty="0"/>
              <a:t>Click to add title</a:t>
            </a:r>
          </a:p>
        </p:txBody>
      </p:sp>
      <p:sp>
        <p:nvSpPr>
          <p:cNvPr id="7" name="Rectangle 6">
            <a:extLst>
              <a:ext uri="{FF2B5EF4-FFF2-40B4-BE49-F238E27FC236}">
                <a16:creationId xmlns:a16="http://schemas.microsoft.com/office/drawing/2014/main" id="{10F349F3-2C28-5A44-EDFC-75FD6CA95EAD}"/>
              </a:ext>
              <a:ext uri="{C183D7F6-B498-43B3-948B-1728B52AA6E4}">
                <adec:decorative xmlns:adec="http://schemas.microsoft.com/office/drawing/2017/decorative" val="1"/>
              </a:ext>
            </a:extLst>
          </p:cNvPr>
          <p:cNvSpPr/>
          <p:nvPr userDrawn="1"/>
        </p:nvSpPr>
        <p:spPr>
          <a:xfrm>
            <a:off x="6096000" y="0"/>
            <a:ext cx="6096000" cy="736748"/>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ontent Placeholder 11">
            <a:extLst>
              <a:ext uri="{FF2B5EF4-FFF2-40B4-BE49-F238E27FC236}">
                <a16:creationId xmlns:a16="http://schemas.microsoft.com/office/drawing/2014/main" id="{634FD449-C6E0-CF8A-82B2-52438C952C07}"/>
              </a:ext>
            </a:extLst>
          </p:cNvPr>
          <p:cNvSpPr>
            <a:spLocks noGrp="1"/>
          </p:cNvSpPr>
          <p:nvPr>
            <p:ph sz="quarter" idx="10" hasCustomPrompt="1"/>
          </p:nvPr>
        </p:nvSpPr>
        <p:spPr>
          <a:xfrm>
            <a:off x="929641" y="2153285"/>
            <a:ext cx="3261359" cy="3500438"/>
          </a:xfrm>
        </p:spPr>
        <p:txBody>
          <a:bodyPr lIns="91440">
            <a:normAutofit/>
          </a:bodyPr>
          <a:lstStyle>
            <a:lvl1pPr>
              <a:spcBef>
                <a:spcPts val="1000"/>
              </a:spcBef>
              <a:spcAft>
                <a:spcPts val="1200"/>
              </a:spcAft>
              <a:defRPr sz="1800" b="1"/>
            </a:lvl1pPr>
            <a:lvl2pPr>
              <a:spcBef>
                <a:spcPts val="1000"/>
              </a:spcBef>
              <a:spcAft>
                <a:spcPts val="1200"/>
              </a:spcAft>
              <a:defRPr sz="1600" b="1"/>
            </a:lvl2pPr>
            <a:lvl3pPr>
              <a:spcBef>
                <a:spcPts val="1000"/>
              </a:spcBef>
              <a:spcAft>
                <a:spcPts val="1200"/>
              </a:spcAft>
              <a:defRPr sz="1400" b="1"/>
            </a:lvl3pPr>
            <a:lvl4pPr>
              <a:spcBef>
                <a:spcPts val="1000"/>
              </a:spcBef>
              <a:spcAft>
                <a:spcPts val="1200"/>
              </a:spcAft>
              <a:defRPr sz="1200" b="1"/>
            </a:lvl4pPr>
            <a:lvl5pPr>
              <a:spcBef>
                <a:spcPts val="1000"/>
              </a:spcBef>
              <a:spcAft>
                <a:spcPts val="1200"/>
              </a:spcAft>
              <a:defRPr sz="1200" b="1"/>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1">
            <a:extLst>
              <a:ext uri="{FF2B5EF4-FFF2-40B4-BE49-F238E27FC236}">
                <a16:creationId xmlns:a16="http://schemas.microsoft.com/office/drawing/2014/main" id="{F971E741-6253-D410-B562-50CA5976207A}"/>
              </a:ext>
            </a:extLst>
          </p:cNvPr>
          <p:cNvSpPr>
            <a:spLocks noGrp="1"/>
          </p:cNvSpPr>
          <p:nvPr>
            <p:ph sz="quarter" idx="11" hasCustomPrompt="1"/>
          </p:nvPr>
        </p:nvSpPr>
        <p:spPr>
          <a:xfrm>
            <a:off x="4480560" y="2153285"/>
            <a:ext cx="6964680" cy="3500438"/>
          </a:xfrm>
        </p:spPr>
        <p:txBody>
          <a:bodyPr lIns="91440">
            <a:normAutofit/>
          </a:bodyPr>
          <a:lstStyle>
            <a:lvl1pPr>
              <a:spcBef>
                <a:spcPts val="1000"/>
              </a:spcBef>
              <a:spcAft>
                <a:spcPts val="1200"/>
              </a:spcAft>
              <a:defRPr sz="1800"/>
            </a:lvl1pPr>
            <a:lvl2pPr>
              <a:spcBef>
                <a:spcPts val="1000"/>
              </a:spcBef>
              <a:spcAft>
                <a:spcPts val="1200"/>
              </a:spcAft>
              <a:defRPr sz="1600"/>
            </a:lvl2pPr>
            <a:lvl3pPr>
              <a:spcBef>
                <a:spcPts val="1000"/>
              </a:spcBef>
              <a:spcAft>
                <a:spcPts val="1200"/>
              </a:spcAft>
              <a:defRPr sz="1400"/>
            </a:lvl3pPr>
            <a:lvl4pPr>
              <a:spcBef>
                <a:spcPts val="1000"/>
              </a:spcBef>
              <a:spcAft>
                <a:spcPts val="1200"/>
              </a:spcAft>
              <a:defRPr sz="1200"/>
            </a:lvl4pPr>
            <a:lvl5pPr>
              <a:spcBef>
                <a:spcPts val="1000"/>
              </a:spcBef>
              <a:spcAft>
                <a:spcPts val="1200"/>
              </a:spcAft>
              <a:defRPr sz="12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4">
            <a:extLst>
              <a:ext uri="{FF2B5EF4-FFF2-40B4-BE49-F238E27FC236}">
                <a16:creationId xmlns:a16="http://schemas.microsoft.com/office/drawing/2014/main" id="{378552E1-07B0-A631-78D3-D3C0E4C0CD1F}"/>
              </a:ext>
            </a:extLst>
          </p:cNvPr>
          <p:cNvSpPr>
            <a:spLocks noGrp="1"/>
          </p:cNvSpPr>
          <p:nvPr>
            <p:ph type="ftr" sz="quarter" idx="3"/>
          </p:nvPr>
        </p:nvSpPr>
        <p:spPr>
          <a:xfrm>
            <a:off x="914400" y="6121252"/>
            <a:ext cx="4114800" cy="365125"/>
          </a:xfrm>
          <a:prstGeom prst="rect">
            <a:avLst/>
          </a:prstGeom>
        </p:spPr>
        <p:txBody>
          <a:bodyPr vert="horz" lIns="91440" tIns="45720" rIns="91440" bIns="45720" rtlCol="0" anchor="ctr"/>
          <a:lstStyle>
            <a:lvl1pPr algn="l">
              <a:defRPr sz="1200">
                <a:solidFill>
                  <a:schemeClr val="bg2">
                    <a:lumMod val="50000"/>
                  </a:schemeClr>
                </a:solidFill>
              </a:defRPr>
            </a:lvl1pPr>
          </a:lstStyle>
          <a:p>
            <a:endParaRPr lang="en-US" dirty="0"/>
          </a:p>
        </p:txBody>
      </p:sp>
      <p:sp>
        <p:nvSpPr>
          <p:cNvPr id="5" name="Slide Number Placeholder 5">
            <a:extLst>
              <a:ext uri="{FF2B5EF4-FFF2-40B4-BE49-F238E27FC236}">
                <a16:creationId xmlns:a16="http://schemas.microsoft.com/office/drawing/2014/main" id="{DD635B7F-3E76-4C66-6A5A-9156FCE3D921}"/>
              </a:ext>
            </a:extLst>
          </p:cNvPr>
          <p:cNvSpPr>
            <a:spLocks noGrp="1"/>
          </p:cNvSpPr>
          <p:nvPr>
            <p:ph type="sldNum" sz="quarter" idx="4"/>
          </p:nvPr>
        </p:nvSpPr>
        <p:spPr>
          <a:xfrm>
            <a:off x="8534400" y="6121252"/>
            <a:ext cx="2743200" cy="365125"/>
          </a:xfrm>
          <a:prstGeom prst="rect">
            <a:avLst/>
          </a:prstGeom>
        </p:spPr>
        <p:txBody>
          <a:bodyPr vert="horz" lIns="91440" tIns="45720" rIns="91440" bIns="45720" rtlCol="0" anchor="ctr"/>
          <a:lstStyle>
            <a:lvl1pPr algn="r">
              <a:defRPr sz="1200">
                <a:solidFill>
                  <a:schemeClr val="bg2">
                    <a:lumMod val="50000"/>
                  </a:schemeClr>
                </a:solidFill>
              </a:defRPr>
            </a:lvl1pPr>
          </a:lstStyle>
          <a:p>
            <a:fld id="{B5CEABB6-07DC-46E8-9B57-56EC44A396E5}" type="slidenum">
              <a:rPr lang="en-US" smtClean="0"/>
              <a:pPr/>
              <a:t>‹#›</a:t>
            </a:fld>
            <a:endParaRPr lang="en-US" dirty="0"/>
          </a:p>
        </p:txBody>
      </p:sp>
      <p:sp>
        <p:nvSpPr>
          <p:cNvPr id="2" name="Frame 1">
            <a:extLst>
              <a:ext uri="{FF2B5EF4-FFF2-40B4-BE49-F238E27FC236}">
                <a16:creationId xmlns:a16="http://schemas.microsoft.com/office/drawing/2014/main" id="{5C0F1533-3810-C210-9B67-D2F4A1846C23}"/>
              </a:ext>
            </a:extLst>
          </p:cNvPr>
          <p:cNvSpPr/>
          <p:nvPr userDrawn="1"/>
        </p:nvSpPr>
        <p:spPr>
          <a:xfrm>
            <a:off x="386317" y="352044"/>
            <a:ext cx="11419367" cy="6153912"/>
          </a:xfrm>
          <a:prstGeom prst="frame">
            <a:avLst>
              <a:gd name="adj1" fmla="val 217"/>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33081652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Picture and Content">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E9C70371-D147-2B29-EAEB-B10A799D09DF}"/>
              </a:ext>
            </a:extLst>
          </p:cNvPr>
          <p:cNvSpPr>
            <a:spLocks noGrp="1"/>
          </p:cNvSpPr>
          <p:nvPr>
            <p:ph type="title" hasCustomPrompt="1"/>
          </p:nvPr>
        </p:nvSpPr>
        <p:spPr>
          <a:xfrm>
            <a:off x="916169" y="614812"/>
            <a:ext cx="10359659" cy="1325563"/>
          </a:xfrm>
        </p:spPr>
        <p:txBody>
          <a:bodyPr>
            <a:normAutofit/>
          </a:bodyPr>
          <a:lstStyle>
            <a:lvl1pPr>
              <a:defRPr sz="3600"/>
            </a:lvl1pPr>
          </a:lstStyle>
          <a:p>
            <a:r>
              <a:rPr lang="en-US" dirty="0"/>
              <a:t>Click to add title</a:t>
            </a:r>
          </a:p>
        </p:txBody>
      </p:sp>
      <p:sp>
        <p:nvSpPr>
          <p:cNvPr id="3" name="Picture Placeholder 2">
            <a:extLst>
              <a:ext uri="{FF2B5EF4-FFF2-40B4-BE49-F238E27FC236}">
                <a16:creationId xmlns:a16="http://schemas.microsoft.com/office/drawing/2014/main" id="{1C5AE226-98C6-70F4-8DED-59E8FE30401C}"/>
              </a:ext>
            </a:extLst>
          </p:cNvPr>
          <p:cNvSpPr>
            <a:spLocks noGrp="1"/>
          </p:cNvSpPr>
          <p:nvPr>
            <p:ph type="pic" sz="quarter" idx="11"/>
          </p:nvPr>
        </p:nvSpPr>
        <p:spPr>
          <a:xfrm>
            <a:off x="-367" y="2177378"/>
            <a:ext cx="5713413" cy="4669987"/>
          </a:xfrm>
          <a:custGeom>
            <a:avLst/>
            <a:gdLst>
              <a:gd name="connsiteX0" fmla="*/ 400038 w 5713413"/>
              <a:gd name="connsiteY0" fmla="*/ 0 h 4669987"/>
              <a:gd name="connsiteX1" fmla="*/ 5713413 w 5713413"/>
              <a:gd name="connsiteY1" fmla="*/ 0 h 4669987"/>
              <a:gd name="connsiteX2" fmla="*/ 5713413 w 5713413"/>
              <a:gd name="connsiteY2" fmla="*/ 4315224 h 4669987"/>
              <a:gd name="connsiteX3" fmla="*/ 400038 w 5713413"/>
              <a:gd name="connsiteY3" fmla="*/ 4315224 h 4669987"/>
              <a:gd name="connsiteX4" fmla="*/ 0 w 5713413"/>
              <a:gd name="connsiteY4" fmla="*/ 0 h 4669987"/>
              <a:gd name="connsiteX5" fmla="*/ 386684 w 5713413"/>
              <a:gd name="connsiteY5" fmla="*/ 0 h 4669987"/>
              <a:gd name="connsiteX6" fmla="*/ 386684 w 5713413"/>
              <a:gd name="connsiteY6" fmla="*/ 4328578 h 4669987"/>
              <a:gd name="connsiteX7" fmla="*/ 5713413 w 5713413"/>
              <a:gd name="connsiteY7" fmla="*/ 4328578 h 4669987"/>
              <a:gd name="connsiteX8" fmla="*/ 5713413 w 5713413"/>
              <a:gd name="connsiteY8" fmla="*/ 4669987 h 4669987"/>
              <a:gd name="connsiteX9" fmla="*/ 0 w 5713413"/>
              <a:gd name="connsiteY9" fmla="*/ 4669987 h 4669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3413" h="4669987">
                <a:moveTo>
                  <a:pt x="400038" y="0"/>
                </a:moveTo>
                <a:lnTo>
                  <a:pt x="5713413" y="0"/>
                </a:lnTo>
                <a:lnTo>
                  <a:pt x="5713413" y="4315224"/>
                </a:lnTo>
                <a:lnTo>
                  <a:pt x="400038" y="4315224"/>
                </a:lnTo>
                <a:close/>
                <a:moveTo>
                  <a:pt x="0" y="0"/>
                </a:moveTo>
                <a:lnTo>
                  <a:pt x="386684" y="0"/>
                </a:lnTo>
                <a:lnTo>
                  <a:pt x="386684" y="4328578"/>
                </a:lnTo>
                <a:lnTo>
                  <a:pt x="5713413" y="4328578"/>
                </a:lnTo>
                <a:lnTo>
                  <a:pt x="5713413" y="4669987"/>
                </a:lnTo>
                <a:lnTo>
                  <a:pt x="0" y="4669987"/>
                </a:lnTo>
                <a:close/>
              </a:path>
            </a:pathLst>
          </a:custGeom>
        </p:spPr>
        <p:txBody>
          <a:bodyPr wrap="square">
            <a:noAutofit/>
          </a:bodyPr>
          <a:lstStyle>
            <a:lvl1pPr marL="0" indent="0" algn="ctr">
              <a:buNone/>
              <a:defRPr sz="2000"/>
            </a:lvl1pPr>
          </a:lstStyle>
          <a:p>
            <a:r>
              <a:rPr lang="en-US"/>
              <a:t>Click icon to add picture</a:t>
            </a:r>
            <a:endParaRPr lang="en-US" dirty="0"/>
          </a:p>
        </p:txBody>
      </p:sp>
      <p:sp>
        <p:nvSpPr>
          <p:cNvPr id="12" name="Content Placeholder 11">
            <a:extLst>
              <a:ext uri="{FF2B5EF4-FFF2-40B4-BE49-F238E27FC236}">
                <a16:creationId xmlns:a16="http://schemas.microsoft.com/office/drawing/2014/main" id="{8EEA9034-22FD-3C2F-6A27-63638969802D}"/>
              </a:ext>
            </a:extLst>
          </p:cNvPr>
          <p:cNvSpPr>
            <a:spLocks noGrp="1"/>
          </p:cNvSpPr>
          <p:nvPr>
            <p:ph sz="quarter" idx="10" hasCustomPrompt="1"/>
          </p:nvPr>
        </p:nvSpPr>
        <p:spPr>
          <a:xfrm>
            <a:off x="6475413" y="2153285"/>
            <a:ext cx="4799012" cy="3790315"/>
          </a:xfrm>
        </p:spPr>
        <p:txBody>
          <a:bodyPr>
            <a:normAutofit/>
          </a:bodyPr>
          <a:lstStyle>
            <a:lvl1pPr>
              <a:lnSpc>
                <a:spcPct val="95000"/>
              </a:lnSpc>
              <a:spcBef>
                <a:spcPts val="1000"/>
              </a:spcBef>
              <a:spcAft>
                <a:spcPts val="1200"/>
              </a:spcAft>
              <a:defRPr sz="2000"/>
            </a:lvl1pPr>
            <a:lvl2pPr>
              <a:lnSpc>
                <a:spcPct val="95000"/>
              </a:lnSpc>
              <a:spcBef>
                <a:spcPts val="1000"/>
              </a:spcBef>
              <a:spcAft>
                <a:spcPts val="1200"/>
              </a:spcAft>
              <a:defRPr sz="1800"/>
            </a:lvl2pPr>
            <a:lvl3pPr>
              <a:lnSpc>
                <a:spcPct val="95000"/>
              </a:lnSpc>
              <a:spcBef>
                <a:spcPts val="1000"/>
              </a:spcBef>
              <a:spcAft>
                <a:spcPts val="1200"/>
              </a:spcAft>
              <a:defRPr sz="1600"/>
            </a:lvl3pPr>
            <a:lvl4pPr>
              <a:lnSpc>
                <a:spcPct val="95000"/>
              </a:lnSpc>
              <a:spcBef>
                <a:spcPts val="1000"/>
              </a:spcBef>
              <a:spcAft>
                <a:spcPts val="1200"/>
              </a:spcAft>
              <a:defRPr sz="1400"/>
            </a:lvl4pPr>
            <a:lvl5pPr>
              <a:lnSpc>
                <a:spcPct val="95000"/>
              </a:lnSpc>
              <a:spcBef>
                <a:spcPts val="1000"/>
              </a:spcBef>
              <a:spcAft>
                <a:spcPts val="1200"/>
              </a:spcAft>
              <a:defRPr sz="14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5">
            <a:extLst>
              <a:ext uri="{FF2B5EF4-FFF2-40B4-BE49-F238E27FC236}">
                <a16:creationId xmlns:a16="http://schemas.microsoft.com/office/drawing/2014/main" id="{0C72AFED-AF5A-A2E9-0D36-388733BBE998}"/>
              </a:ext>
              <a:ext uri="{C183D7F6-B498-43B3-948B-1728B52AA6E4}">
                <adec:decorative xmlns:adec="http://schemas.microsoft.com/office/drawing/2017/decorative" val="1"/>
              </a:ext>
            </a:extLst>
          </p:cNvPr>
          <p:cNvSpPr/>
          <p:nvPr userDrawn="1"/>
        </p:nvSpPr>
        <p:spPr>
          <a:xfrm>
            <a:off x="6096000" y="0"/>
            <a:ext cx="6096000" cy="736748"/>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Footer Placeholder 4">
            <a:extLst>
              <a:ext uri="{FF2B5EF4-FFF2-40B4-BE49-F238E27FC236}">
                <a16:creationId xmlns:a16="http://schemas.microsoft.com/office/drawing/2014/main" id="{378552E1-07B0-A631-78D3-D3C0E4C0CD1F}"/>
              </a:ext>
            </a:extLst>
          </p:cNvPr>
          <p:cNvSpPr>
            <a:spLocks noGrp="1"/>
          </p:cNvSpPr>
          <p:nvPr>
            <p:ph type="ftr" sz="quarter" idx="3"/>
          </p:nvPr>
        </p:nvSpPr>
        <p:spPr>
          <a:xfrm>
            <a:off x="914400" y="6121252"/>
            <a:ext cx="4114800" cy="365125"/>
          </a:xfrm>
          <a:prstGeom prst="rect">
            <a:avLst/>
          </a:prstGeom>
        </p:spPr>
        <p:txBody>
          <a:bodyPr vert="horz" lIns="91440" tIns="45720" rIns="91440" bIns="45720" rtlCol="0" anchor="ctr"/>
          <a:lstStyle>
            <a:lvl1pPr algn="l">
              <a:defRPr sz="1200">
                <a:solidFill>
                  <a:schemeClr val="bg2">
                    <a:lumMod val="50000"/>
                  </a:schemeClr>
                </a:solidFill>
              </a:defRPr>
            </a:lvl1pPr>
          </a:lstStyle>
          <a:p>
            <a:endParaRPr lang="en-US" dirty="0"/>
          </a:p>
        </p:txBody>
      </p:sp>
      <p:sp>
        <p:nvSpPr>
          <p:cNvPr id="5" name="Slide Number Placeholder 5">
            <a:extLst>
              <a:ext uri="{FF2B5EF4-FFF2-40B4-BE49-F238E27FC236}">
                <a16:creationId xmlns:a16="http://schemas.microsoft.com/office/drawing/2014/main" id="{DD635B7F-3E76-4C66-6A5A-9156FCE3D921}"/>
              </a:ext>
            </a:extLst>
          </p:cNvPr>
          <p:cNvSpPr>
            <a:spLocks noGrp="1"/>
          </p:cNvSpPr>
          <p:nvPr>
            <p:ph type="sldNum" sz="quarter" idx="4"/>
          </p:nvPr>
        </p:nvSpPr>
        <p:spPr>
          <a:xfrm>
            <a:off x="8534400" y="6121252"/>
            <a:ext cx="2743200" cy="365125"/>
          </a:xfrm>
          <a:prstGeom prst="rect">
            <a:avLst/>
          </a:prstGeom>
        </p:spPr>
        <p:txBody>
          <a:bodyPr vert="horz" lIns="91440" tIns="45720" rIns="91440" bIns="45720" rtlCol="0" anchor="ctr"/>
          <a:lstStyle>
            <a:lvl1pPr algn="r">
              <a:defRPr sz="1200">
                <a:solidFill>
                  <a:schemeClr val="bg2">
                    <a:lumMod val="50000"/>
                  </a:schemeClr>
                </a:solidFill>
              </a:defRPr>
            </a:lvl1pPr>
          </a:lstStyle>
          <a:p>
            <a:fld id="{B5CEABB6-07DC-46E8-9B57-56EC44A396E5}" type="slidenum">
              <a:rPr lang="en-US" smtClean="0"/>
              <a:pPr/>
              <a:t>‹#›</a:t>
            </a:fld>
            <a:endParaRPr lang="en-US" dirty="0"/>
          </a:p>
        </p:txBody>
      </p:sp>
      <p:sp>
        <p:nvSpPr>
          <p:cNvPr id="7" name="Frame 6">
            <a:extLst>
              <a:ext uri="{FF2B5EF4-FFF2-40B4-BE49-F238E27FC236}">
                <a16:creationId xmlns:a16="http://schemas.microsoft.com/office/drawing/2014/main" id="{7A42E613-3DCC-07A2-BA9B-74B13F28E591}"/>
              </a:ext>
            </a:extLst>
          </p:cNvPr>
          <p:cNvSpPr/>
          <p:nvPr userDrawn="1"/>
        </p:nvSpPr>
        <p:spPr>
          <a:xfrm>
            <a:off x="386317" y="352044"/>
            <a:ext cx="11419367" cy="6153912"/>
          </a:xfrm>
          <a:prstGeom prst="frame">
            <a:avLst>
              <a:gd name="adj1" fmla="val 217"/>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26139016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B4660D4-B0ED-42D9-BC6D-AF4F1F9CB6C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4C607AE-E8B7-4C3B-A6DA-04289E2F0A4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1917CC-671D-47EA-B065-51E87EC27B5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bg2">
                    <a:lumMod val="50000"/>
                  </a:schemeClr>
                </a:solidFill>
              </a:defRPr>
            </a:lvl1pPr>
          </a:lstStyle>
          <a:p>
            <a:endParaRPr lang="en-US" dirty="0"/>
          </a:p>
        </p:txBody>
      </p:sp>
      <p:sp>
        <p:nvSpPr>
          <p:cNvPr id="5" name="Footer Placeholder 4">
            <a:extLst>
              <a:ext uri="{FF2B5EF4-FFF2-40B4-BE49-F238E27FC236}">
                <a16:creationId xmlns:a16="http://schemas.microsoft.com/office/drawing/2014/main" id="{3F2D0B54-5D87-4D1B-9C6E-5A7B87C833A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bg2">
                    <a:lumMod val="50000"/>
                  </a:schemeClr>
                </a:solidFill>
              </a:defRPr>
            </a:lvl1pPr>
          </a:lstStyle>
          <a:p>
            <a:endParaRPr lang="en-US" dirty="0"/>
          </a:p>
        </p:txBody>
      </p:sp>
      <p:sp>
        <p:nvSpPr>
          <p:cNvPr id="6" name="Slide Number Placeholder 5">
            <a:extLst>
              <a:ext uri="{FF2B5EF4-FFF2-40B4-BE49-F238E27FC236}">
                <a16:creationId xmlns:a16="http://schemas.microsoft.com/office/drawing/2014/main" id="{C5CADFFD-0FF7-4DDC-8879-918576F63EA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bg2">
                    <a:lumMod val="50000"/>
                  </a:schemeClr>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2464305198"/>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714" r:id="rId14"/>
  </p:sldLayoutIdLst>
  <p:hf hdr="0" ftr="0" dt="0"/>
  <p:txStyles>
    <p:titleStyle>
      <a:lvl1pPr algn="l" defTabSz="914400" rtl="0" eaLnBrk="1" latinLnBrk="0" hangingPunct="1">
        <a:lnSpc>
          <a:spcPct val="90000"/>
        </a:lnSpc>
        <a:spcBef>
          <a:spcPct val="0"/>
        </a:spcBef>
        <a:buNone/>
        <a:defRPr sz="4400" kern="1200">
          <a:solidFill>
            <a:schemeClr val="tx1">
              <a:lumMod val="75000"/>
              <a:lumOff val="2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orient="horz" pos="2160" userDrawn="1">
          <p15:clr>
            <a:srgbClr val="F26B43"/>
          </p15:clr>
        </p15:guide>
        <p15:guide id="3" pos="1920" userDrawn="1">
          <p15:clr>
            <a:srgbClr val="F26B43"/>
          </p15:clr>
        </p15:guide>
        <p15:guide id="4" pos="5760" userDrawn="1">
          <p15:clr>
            <a:srgbClr val="F26B43"/>
          </p15:clr>
        </p15:guide>
        <p15:guide id="5" pos="7248" userDrawn="1">
          <p15:clr>
            <a:srgbClr val="F26B43"/>
          </p15:clr>
        </p15:guide>
        <p15:guide id="6" pos="432"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A group of potted plants">
            <a:extLst>
              <a:ext uri="{FF2B5EF4-FFF2-40B4-BE49-F238E27FC236}">
                <a16:creationId xmlns:a16="http://schemas.microsoft.com/office/drawing/2014/main" id="{C5E399AE-C2DC-0BE4-A179-9A726D23FFC5}"/>
              </a:ext>
            </a:extLst>
          </p:cNvPr>
          <p:cNvPicPr>
            <a:picLocks noGrp="1" noChangeAspect="1"/>
          </p:cNvPicPr>
          <p:nvPr>
            <p:ph type="pic" sz="quarter" idx="10"/>
          </p:nvPr>
        </p:nvPicPr>
        <p:blipFill>
          <a:blip r:embed="rId3"/>
          <a:srcRect l="15" r="15"/>
          <a:stretch/>
        </p:blipFill>
        <p:spPr>
          <a:xfrm>
            <a:off x="-6150818" y="-50260"/>
            <a:ext cx="12301635" cy="6958519"/>
          </a:xfrm>
        </p:spPr>
      </p:pic>
      <p:sp>
        <p:nvSpPr>
          <p:cNvPr id="3" name="Title 2">
            <a:extLst>
              <a:ext uri="{FF2B5EF4-FFF2-40B4-BE49-F238E27FC236}">
                <a16:creationId xmlns:a16="http://schemas.microsoft.com/office/drawing/2014/main" id="{526ABF06-5491-8319-408F-AC9C03E64E1E}"/>
              </a:ext>
            </a:extLst>
          </p:cNvPr>
          <p:cNvSpPr>
            <a:spLocks noGrp="1"/>
          </p:cNvSpPr>
          <p:nvPr>
            <p:ph type="title"/>
          </p:nvPr>
        </p:nvSpPr>
        <p:spPr>
          <a:xfrm>
            <a:off x="-149158" y="84307"/>
            <a:ext cx="6763966" cy="4487693"/>
          </a:xfrm>
        </p:spPr>
        <p:txBody>
          <a:bodyPr>
            <a:normAutofit fontScale="90000"/>
          </a:bodyPr>
          <a:lstStyle/>
          <a:p>
            <a:pPr algn="ctr"/>
            <a:r>
              <a:rPr lang="en-TT" sz="10700" dirty="0"/>
              <a:t>Leadership That Transforms:</a:t>
            </a:r>
            <a:br>
              <a:rPr lang="en-TT" dirty="0"/>
            </a:br>
            <a:endParaRPr lang="en-US" dirty="0">
              <a:solidFill>
                <a:schemeClr val="tx1"/>
              </a:solidFill>
            </a:endParaRPr>
          </a:p>
        </p:txBody>
      </p:sp>
      <p:sp>
        <p:nvSpPr>
          <p:cNvPr id="2" name="TextBox 1">
            <a:extLst>
              <a:ext uri="{FF2B5EF4-FFF2-40B4-BE49-F238E27FC236}">
                <a16:creationId xmlns:a16="http://schemas.microsoft.com/office/drawing/2014/main" id="{2FAF7C0A-A949-3F38-65B4-B916858F1375}"/>
              </a:ext>
            </a:extLst>
          </p:cNvPr>
          <p:cNvSpPr txBox="1"/>
          <p:nvPr/>
        </p:nvSpPr>
        <p:spPr>
          <a:xfrm>
            <a:off x="6426742" y="1779687"/>
            <a:ext cx="5355409" cy="5078313"/>
          </a:xfrm>
          <a:prstGeom prst="rect">
            <a:avLst/>
          </a:prstGeom>
          <a:noFill/>
        </p:spPr>
        <p:txBody>
          <a:bodyPr wrap="square" rtlCol="0">
            <a:spAutoFit/>
          </a:bodyPr>
          <a:lstStyle/>
          <a:p>
            <a:pPr algn="ctr"/>
            <a:r>
              <a:rPr lang="en-TT" sz="7200" dirty="0">
                <a:latin typeface="Rockwell" panose="02060603020205020403" pitchFamily="18" charset="0"/>
              </a:rPr>
              <a:t>More About </a:t>
            </a:r>
          </a:p>
          <a:p>
            <a:pPr algn="ctr"/>
            <a:r>
              <a:rPr lang="en-TT" sz="7200" dirty="0">
                <a:latin typeface="Rockwell" panose="02060603020205020403" pitchFamily="18" charset="0"/>
              </a:rPr>
              <a:t>the Heart </a:t>
            </a:r>
            <a:br>
              <a:rPr lang="en-TT" sz="7200" dirty="0">
                <a:latin typeface="Rockwell" panose="02060603020205020403" pitchFamily="18" charset="0"/>
              </a:rPr>
            </a:br>
            <a:r>
              <a:rPr lang="en-TT" sz="7200" i="1" dirty="0">
                <a:latin typeface="Rockwell" panose="02060603020205020403" pitchFamily="18" charset="0"/>
              </a:rPr>
              <a:t>than </a:t>
            </a:r>
          </a:p>
          <a:p>
            <a:pPr algn="ctr"/>
            <a:r>
              <a:rPr lang="en-TT" sz="5400" i="1" dirty="0">
                <a:latin typeface="Rockwell" panose="02060603020205020403" pitchFamily="18" charset="0"/>
              </a:rPr>
              <a:t>the Hands </a:t>
            </a:r>
          </a:p>
          <a:p>
            <a:pPr algn="ctr"/>
            <a:r>
              <a:rPr lang="en-TT" sz="5400" i="1" dirty="0">
                <a:latin typeface="Rockwell" panose="02060603020205020403" pitchFamily="18" charset="0"/>
              </a:rPr>
              <a:t>and Feet</a:t>
            </a:r>
            <a:endParaRPr lang="en-US" sz="5400" i="1" dirty="0">
              <a:latin typeface="Rockwell" panose="02060603020205020403" pitchFamily="18" charset="0"/>
            </a:endParaRPr>
          </a:p>
        </p:txBody>
      </p:sp>
      <p:sp>
        <p:nvSpPr>
          <p:cNvPr id="4" name="Subtitle 2">
            <a:extLst>
              <a:ext uri="{FF2B5EF4-FFF2-40B4-BE49-F238E27FC236}">
                <a16:creationId xmlns:a16="http://schemas.microsoft.com/office/drawing/2014/main" id="{2B1FCD6E-1420-D4D7-E7BF-578A7B1EE147}"/>
              </a:ext>
            </a:extLst>
          </p:cNvPr>
          <p:cNvSpPr txBox="1">
            <a:spLocks/>
          </p:cNvSpPr>
          <p:nvPr/>
        </p:nvSpPr>
        <p:spPr>
          <a:xfrm>
            <a:off x="-149158" y="5914417"/>
            <a:ext cx="6485107" cy="1065107"/>
          </a:xfrm>
          <a:prstGeom prst="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3500000" scaled="1"/>
            <a:tileRect/>
          </a:gradFill>
          <a:ln>
            <a:noFill/>
          </a:ln>
          <a:effectLst>
            <a:softEdge rad="127000"/>
          </a:effectLst>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b="1" i="1" dirty="0">
                <a:latin typeface="Rockwell" panose="02060603020205020403" pitchFamily="18" charset="0"/>
              </a:rPr>
              <a:t>Presented by Pastor Ammaran Williams</a:t>
            </a:r>
          </a:p>
          <a:p>
            <a:pPr marL="0" indent="0" algn="ctr">
              <a:buNone/>
            </a:pPr>
            <a:r>
              <a:rPr lang="en-US" sz="2000" b="1" i="1" dirty="0">
                <a:latin typeface="Rockwell" panose="02060603020205020403" pitchFamily="18" charset="0"/>
              </a:rPr>
              <a:t> Ministerial and Family Ministries Director </a:t>
            </a:r>
          </a:p>
          <a:p>
            <a:pPr marL="0" indent="0" algn="ctr">
              <a:buNone/>
            </a:pPr>
            <a:r>
              <a:rPr lang="en-US" sz="2000" b="1" i="1" dirty="0">
                <a:latin typeface="Rockwell" panose="02060603020205020403" pitchFamily="18" charset="0"/>
              </a:rPr>
              <a:t>Caribbean Union Conference</a:t>
            </a:r>
          </a:p>
        </p:txBody>
      </p:sp>
    </p:spTree>
    <p:extLst>
      <p:ext uri="{BB962C8B-B14F-4D97-AF65-F5344CB8AC3E}">
        <p14:creationId xmlns:p14="http://schemas.microsoft.com/office/powerpoint/2010/main" val="38650859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B9082254-7B25-BAC9-7704-7DC0D0D47A21}"/>
            </a:ext>
          </a:extLst>
        </p:cNvPr>
        <p:cNvGrpSpPr/>
        <p:nvPr/>
      </p:nvGrpSpPr>
      <p:grpSpPr>
        <a:xfrm>
          <a:off x="0" y="0"/>
          <a:ext cx="0" cy="0"/>
          <a:chOff x="0" y="0"/>
          <a:chExt cx="0" cy="0"/>
        </a:xfrm>
      </p:grpSpPr>
      <p:sp>
        <p:nvSpPr>
          <p:cNvPr id="7" name="Content Placeholder 6">
            <a:extLst>
              <a:ext uri="{FF2B5EF4-FFF2-40B4-BE49-F238E27FC236}">
                <a16:creationId xmlns:a16="http://schemas.microsoft.com/office/drawing/2014/main" id="{2CC87388-9256-15CB-1DDA-C66209EAD755}"/>
              </a:ext>
            </a:extLst>
          </p:cNvPr>
          <p:cNvSpPr>
            <a:spLocks noGrp="1"/>
          </p:cNvSpPr>
          <p:nvPr>
            <p:ph sz="quarter" idx="11"/>
          </p:nvPr>
        </p:nvSpPr>
        <p:spPr>
          <a:xfrm>
            <a:off x="469726" y="1609595"/>
            <a:ext cx="10808237" cy="4866361"/>
          </a:xfrm>
        </p:spPr>
        <p:txBody>
          <a:bodyPr>
            <a:noAutofit/>
          </a:bodyPr>
          <a:lstStyle/>
          <a:p>
            <a:r>
              <a:rPr lang="en-TT" sz="3600" b="1" dirty="0">
                <a:latin typeface="Rockwell" panose="02060603020205020403" pitchFamily="18" charset="0"/>
              </a:rPr>
              <a:t>Empathy:  </a:t>
            </a:r>
            <a:r>
              <a:rPr lang="en-TT" sz="3600" dirty="0">
                <a:latin typeface="Rockwell" panose="02060603020205020403" pitchFamily="18" charset="0"/>
              </a:rPr>
              <a:t>“. . . a bruised reed shall he not break. And a smouldering wick He will not snuff out.”  verse 3</a:t>
            </a:r>
            <a:endParaRPr lang="en-US" sz="3600" dirty="0">
              <a:latin typeface="Rockwell" panose="02060603020205020403" pitchFamily="18" charset="0"/>
            </a:endParaRPr>
          </a:p>
          <a:p>
            <a:r>
              <a:rPr lang="en-TT" sz="3600" b="1" dirty="0">
                <a:latin typeface="Rockwell" panose="02060603020205020403" pitchFamily="18" charset="0"/>
              </a:rPr>
              <a:t>Optimism:  </a:t>
            </a:r>
            <a:r>
              <a:rPr lang="en-TT" sz="3600" dirty="0">
                <a:latin typeface="Rockwell" panose="02060603020205020403" pitchFamily="18" charset="0"/>
              </a:rPr>
              <a:t>“He will not falter or be discouraged till He establishes justice on earth.” verse 4</a:t>
            </a:r>
            <a:endParaRPr lang="en-US" sz="3600" dirty="0">
              <a:latin typeface="Rockwell" panose="02060603020205020403" pitchFamily="18" charset="0"/>
            </a:endParaRPr>
          </a:p>
          <a:p>
            <a:r>
              <a:rPr lang="en-TT" sz="3600" b="1" dirty="0">
                <a:latin typeface="Rockwell" panose="02060603020205020403" pitchFamily="18" charset="0"/>
              </a:rPr>
              <a:t>Anointing:  </a:t>
            </a:r>
            <a:r>
              <a:rPr lang="en-TT" sz="3600" dirty="0">
                <a:latin typeface="Rockwell" panose="02060603020205020403" pitchFamily="18" charset="0"/>
              </a:rPr>
              <a:t>“I will put my Spirit on him.” verse 1  </a:t>
            </a:r>
            <a:endParaRPr lang="en-US" sz="3600" dirty="0">
              <a:latin typeface="Rockwell" panose="02060603020205020403" pitchFamily="18" charset="0"/>
            </a:endParaRPr>
          </a:p>
        </p:txBody>
      </p:sp>
      <p:sp>
        <p:nvSpPr>
          <p:cNvPr id="3" name="TextBox 2">
            <a:extLst>
              <a:ext uri="{FF2B5EF4-FFF2-40B4-BE49-F238E27FC236}">
                <a16:creationId xmlns:a16="http://schemas.microsoft.com/office/drawing/2014/main" id="{FDF76E02-8188-69AC-51F9-DE1E55D12D88}"/>
              </a:ext>
            </a:extLst>
          </p:cNvPr>
          <p:cNvSpPr txBox="1"/>
          <p:nvPr/>
        </p:nvSpPr>
        <p:spPr>
          <a:xfrm>
            <a:off x="349685" y="443340"/>
            <a:ext cx="11492630" cy="1077218"/>
          </a:xfrm>
          <a:prstGeom prst="rect">
            <a:avLst/>
          </a:prstGeom>
          <a:noFill/>
        </p:spPr>
        <p:txBody>
          <a:bodyPr wrap="square">
            <a:spAutoFit/>
          </a:bodyPr>
          <a:lstStyle/>
          <a:p>
            <a:pPr marL="0" indent="0" algn="ctr">
              <a:lnSpc>
                <a:spcPct val="100000"/>
              </a:lnSpc>
              <a:buNone/>
            </a:pPr>
            <a:r>
              <a:rPr lang="en-TT" sz="3200" dirty="0">
                <a:latin typeface="Rockwell" panose="02060603020205020403" pitchFamily="18" charset="0"/>
              </a:rPr>
              <a:t>Isaiah captures in chapter 42, the spirit of servant leadership in the personhood of Christ, whom we should emulate:</a:t>
            </a:r>
            <a:endParaRPr lang="en-US" sz="3200" dirty="0">
              <a:latin typeface="Rockwell" panose="02060603020205020403" pitchFamily="18" charset="0"/>
            </a:endParaRPr>
          </a:p>
        </p:txBody>
      </p:sp>
    </p:spTree>
    <p:extLst>
      <p:ext uri="{BB962C8B-B14F-4D97-AF65-F5344CB8AC3E}">
        <p14:creationId xmlns:p14="http://schemas.microsoft.com/office/powerpoint/2010/main" val="8757244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3B5244AC-D906-A60B-5023-D0289CF4F6C9}"/>
              </a:ext>
            </a:extLst>
          </p:cNvPr>
          <p:cNvSpPr>
            <a:spLocks noGrp="1"/>
          </p:cNvSpPr>
          <p:nvPr>
            <p:ph type="title"/>
          </p:nvPr>
        </p:nvSpPr>
        <p:spPr>
          <a:xfrm>
            <a:off x="444674" y="3996298"/>
            <a:ext cx="11354843" cy="1777659"/>
          </a:xfrm>
        </p:spPr>
        <p:txBody>
          <a:bodyPr>
            <a:noAutofit/>
          </a:bodyPr>
          <a:lstStyle/>
          <a:p>
            <a:pPr algn="ctr"/>
            <a:r>
              <a:rPr lang="en-TT" sz="8000" dirty="0"/>
              <a:t>Servant Leadership </a:t>
            </a:r>
            <a:br>
              <a:rPr lang="en-TT" sz="8000" dirty="0"/>
            </a:br>
            <a:r>
              <a:rPr lang="en-TT" sz="8000" dirty="0"/>
              <a:t>in the current setting </a:t>
            </a:r>
            <a:endParaRPr lang="en-US" sz="8000" dirty="0"/>
          </a:p>
        </p:txBody>
      </p:sp>
      <p:pic>
        <p:nvPicPr>
          <p:cNvPr id="22" name="Picture Placeholder 21" descr="A person holding a sign in front of a window">
            <a:extLst>
              <a:ext uri="{FF2B5EF4-FFF2-40B4-BE49-F238E27FC236}">
                <a16:creationId xmlns:a16="http://schemas.microsoft.com/office/drawing/2014/main" id="{0333AC2F-0501-ECB9-F8A0-289B12ADFB52}"/>
              </a:ext>
            </a:extLst>
          </p:cNvPr>
          <p:cNvPicPr>
            <a:picLocks noGrp="1" noChangeAspect="1"/>
          </p:cNvPicPr>
          <p:nvPr>
            <p:ph type="pic" sz="quarter" idx="11"/>
          </p:nvPr>
        </p:nvPicPr>
        <p:blipFill>
          <a:blip r:embed="rId3"/>
          <a:srcRect t="221" b="221"/>
          <a:stretch/>
        </p:blipFill>
        <p:spPr>
          <a:xfrm>
            <a:off x="3239293" y="-1746344"/>
            <a:ext cx="5713413" cy="4668838"/>
          </a:xfrm>
          <a:effectLst>
            <a:softEdge rad="1257300"/>
          </a:effectLst>
        </p:spPr>
      </p:pic>
      <p:sp>
        <p:nvSpPr>
          <p:cNvPr id="4" name="Slide Number Placeholder 3">
            <a:extLst>
              <a:ext uri="{FF2B5EF4-FFF2-40B4-BE49-F238E27FC236}">
                <a16:creationId xmlns:a16="http://schemas.microsoft.com/office/drawing/2014/main" id="{93D8CC2E-BB8C-CF5A-C460-C662927C06B2}"/>
              </a:ext>
            </a:extLst>
          </p:cNvPr>
          <p:cNvSpPr>
            <a:spLocks noGrp="1"/>
          </p:cNvSpPr>
          <p:nvPr>
            <p:ph type="sldNum" sz="quarter" idx="4"/>
          </p:nvPr>
        </p:nvSpPr>
        <p:spPr>
          <a:xfrm>
            <a:off x="8534400" y="6121252"/>
            <a:ext cx="2743200" cy="365125"/>
          </a:xfrm>
        </p:spPr>
        <p:txBody>
          <a:bodyPr/>
          <a:lstStyle/>
          <a:p>
            <a:fld id="{B5CEABB6-07DC-46E8-9B57-56EC44A396E5}" type="slidenum">
              <a:rPr lang="en-US" smtClean="0"/>
              <a:pPr/>
              <a:t>11</a:t>
            </a:fld>
            <a:endParaRPr lang="en-US" dirty="0"/>
          </a:p>
        </p:txBody>
      </p:sp>
    </p:spTree>
    <p:extLst>
      <p:ext uri="{BB962C8B-B14F-4D97-AF65-F5344CB8AC3E}">
        <p14:creationId xmlns:p14="http://schemas.microsoft.com/office/powerpoint/2010/main" val="29027541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82C5A7C-4F5E-4854-BE17-CB2ED60E38EA}"/>
              </a:ext>
            </a:extLst>
          </p:cNvPr>
          <p:cNvSpPr>
            <a:spLocks noGrp="1"/>
          </p:cNvSpPr>
          <p:nvPr>
            <p:ph type="title"/>
          </p:nvPr>
        </p:nvSpPr>
        <p:spPr>
          <a:xfrm>
            <a:off x="1524000" y="182881"/>
            <a:ext cx="9144000" cy="982243"/>
          </a:xfrm>
        </p:spPr>
        <p:txBody>
          <a:bodyPr>
            <a:noAutofit/>
            <a:scene3d>
              <a:camera prst="orthographicFront"/>
              <a:lightRig rig="harsh" dir="t"/>
            </a:scene3d>
            <a:sp3d extrusionH="57150" prstMaterial="matte">
              <a:bevelT w="63500" h="12700" prst="angle"/>
              <a:contourClr>
                <a:schemeClr val="bg1">
                  <a:lumMod val="65000"/>
                </a:schemeClr>
              </a:contourClr>
            </a:sp3d>
          </a:bodyPr>
          <a:lstStyle/>
          <a:p>
            <a:pPr algn="ctr"/>
            <a:r>
              <a:rPr lang="en-US" b="1" dirty="0">
                <a:ln/>
                <a:solidFill>
                  <a:srgbClr val="FFCC00"/>
                </a:solidFill>
                <a:latin typeface="Rockwell" panose="02060603020205020403" pitchFamily="18" charset="0"/>
              </a:rPr>
              <a:t>Elders support all </a:t>
            </a:r>
            <a:br>
              <a:rPr lang="en-US" b="1" dirty="0">
                <a:ln/>
                <a:solidFill>
                  <a:srgbClr val="FFCC00"/>
                </a:solidFill>
                <a:latin typeface="Rockwell" panose="02060603020205020403" pitchFamily="18" charset="0"/>
              </a:rPr>
            </a:br>
            <a:r>
              <a:rPr lang="en-US" b="1" dirty="0">
                <a:ln/>
                <a:solidFill>
                  <a:srgbClr val="FFCC00"/>
                </a:solidFill>
                <a:latin typeface="Rockwell" panose="02060603020205020403" pitchFamily="18" charset="0"/>
              </a:rPr>
              <a:t>the departments of the Church</a:t>
            </a:r>
          </a:p>
        </p:txBody>
      </p:sp>
      <p:sp>
        <p:nvSpPr>
          <p:cNvPr id="158" name="Shape 158"/>
          <p:cNvSpPr>
            <a:spLocks noGrp="1"/>
          </p:cNvSpPr>
          <p:nvPr>
            <p:ph type="body" idx="1"/>
          </p:nvPr>
        </p:nvSpPr>
        <p:spPr>
          <a:xfrm>
            <a:off x="382044" y="1296786"/>
            <a:ext cx="11592838" cy="4901120"/>
          </a:xfrm>
          <a:prstGeom prst="rect">
            <a:avLst/>
          </a:prstGeom>
        </p:spPr>
        <p:txBody>
          <a:bodyPr vert="horz" lIns="0" tIns="0" rIns="0" bIns="0" rtlCol="0">
            <a:normAutofit fontScale="92500" lnSpcReduction="10000"/>
          </a:bodyPr>
          <a:lstStyle/>
          <a:p>
            <a:pPr marL="0" indent="0" defTabSz="886968">
              <a:spcBef>
                <a:spcPts val="700"/>
              </a:spcBef>
              <a:buNone/>
              <a:defRPr sz="3492" i="1">
                <a:solidFill>
                  <a:srgbClr val="004070"/>
                </a:solidFill>
                <a:latin typeface="Candara"/>
                <a:ea typeface="Candara"/>
                <a:cs typeface="Candara"/>
                <a:sym typeface="Candara"/>
              </a:defRPr>
            </a:pPr>
            <a:endParaRPr lang="en-US" sz="4416" i="1" dirty="0">
              <a:solidFill>
                <a:srgbClr val="143740"/>
              </a:solidFill>
              <a:latin typeface="Rockwell" panose="02060603020205020403" pitchFamily="18" charset="0"/>
            </a:endParaRPr>
          </a:p>
          <a:p>
            <a:pPr marL="0" indent="0" algn="ctr" defTabSz="886968">
              <a:spcBef>
                <a:spcPts val="700"/>
              </a:spcBef>
              <a:buNone/>
              <a:defRPr sz="3492" i="1">
                <a:solidFill>
                  <a:srgbClr val="004070"/>
                </a:solidFill>
                <a:latin typeface="Candara"/>
                <a:ea typeface="Candara"/>
                <a:cs typeface="Candara"/>
                <a:sym typeface="Candara"/>
              </a:defRPr>
            </a:pPr>
            <a:r>
              <a:rPr sz="4416" b="1" i="1" dirty="0">
                <a:solidFill>
                  <a:srgbClr val="143740"/>
                </a:solidFill>
                <a:latin typeface="Rockwell" panose="02060603020205020403" pitchFamily="18" charset="0"/>
              </a:rPr>
              <a:t>“Under and in cooperation with the pastor, elders are spiritual leaders of the church and are responsible for fostering all departments and activities of the work. Elders should maintain a mutually helpful relationship with other officers.”</a:t>
            </a:r>
            <a:endParaRPr lang="en-US" sz="4416" b="1" i="1" dirty="0">
              <a:solidFill>
                <a:srgbClr val="143740"/>
              </a:solidFill>
              <a:latin typeface="Rockwell" panose="02060603020205020403" pitchFamily="18" charset="0"/>
            </a:endParaRPr>
          </a:p>
          <a:p>
            <a:pPr marL="0" indent="0" defTabSz="886968">
              <a:spcBef>
                <a:spcPts val="700"/>
              </a:spcBef>
              <a:buNone/>
              <a:defRPr sz="3492" i="1">
                <a:solidFill>
                  <a:srgbClr val="004070"/>
                </a:solidFill>
                <a:latin typeface="Candara"/>
                <a:ea typeface="Candara"/>
                <a:cs typeface="Candara"/>
                <a:sym typeface="Candara"/>
              </a:defRPr>
            </a:pPr>
            <a:endParaRPr sz="4416" i="1" dirty="0">
              <a:solidFill>
                <a:srgbClr val="143740"/>
              </a:solidFill>
              <a:latin typeface="Rockwell" panose="02060603020205020403" pitchFamily="18" charset="0"/>
            </a:endParaRPr>
          </a:p>
          <a:p>
            <a:pPr marL="0" indent="0" defTabSz="886968">
              <a:buNone/>
              <a:defRPr sz="3492" i="1">
                <a:solidFill>
                  <a:srgbClr val="004070"/>
                </a:solidFill>
                <a:latin typeface="Candara"/>
                <a:ea typeface="Candara"/>
                <a:cs typeface="Candara"/>
                <a:sym typeface="Candara"/>
              </a:defRPr>
            </a:pPr>
            <a:r>
              <a:rPr sz="4416" i="1" dirty="0">
                <a:solidFill>
                  <a:srgbClr val="143740"/>
                </a:solidFill>
                <a:latin typeface="Rockwell" panose="02060603020205020403" pitchFamily="18" charset="0"/>
              </a:rPr>
              <a:t>Church Manual, Revised 2010,</a:t>
            </a:r>
            <a:r>
              <a:rPr lang="en-US" sz="4416" i="1" dirty="0">
                <a:solidFill>
                  <a:srgbClr val="143740"/>
                </a:solidFill>
                <a:latin typeface="Rockwell" panose="02060603020205020403" pitchFamily="18" charset="0"/>
              </a:rPr>
              <a:t> </a:t>
            </a:r>
            <a:r>
              <a:rPr sz="4416" i="1" dirty="0">
                <a:solidFill>
                  <a:srgbClr val="143740"/>
                </a:solidFill>
                <a:latin typeface="Rockwell" panose="02060603020205020403" pitchFamily="18" charset="0"/>
              </a:rPr>
              <a:t>p. 74</a:t>
            </a:r>
          </a:p>
        </p:txBody>
      </p:sp>
    </p:spTree>
    <p:extLst>
      <p:ext uri="{BB962C8B-B14F-4D97-AF65-F5344CB8AC3E}">
        <p14:creationId xmlns:p14="http://schemas.microsoft.com/office/powerpoint/2010/main" val="184195101"/>
      </p:ext>
    </p:extLst>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AED99-C0CF-4953-898B-0F15ACAC0381}"/>
              </a:ext>
            </a:extLst>
          </p:cNvPr>
          <p:cNvSpPr>
            <a:spLocks noGrp="1"/>
          </p:cNvSpPr>
          <p:nvPr>
            <p:ph type="title"/>
          </p:nvPr>
        </p:nvSpPr>
        <p:spPr>
          <a:xfrm>
            <a:off x="1524001" y="365127"/>
            <a:ext cx="9143999" cy="1325563"/>
          </a:xfrm>
        </p:spPr>
        <p:txBody>
          <a:bodyPr>
            <a:no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4800" b="1" dirty="0">
                <a:ln/>
                <a:solidFill>
                  <a:srgbClr val="00CC00"/>
                </a:solidFill>
                <a:latin typeface="Rockwell Extra Bold" panose="02060903040505020403" pitchFamily="18" charset="0"/>
              </a:rPr>
              <a:t>Elders and the spiritual nurture of the church</a:t>
            </a:r>
            <a:endParaRPr lang="en-US" sz="4800" b="1" dirty="0">
              <a:ln/>
              <a:solidFill>
                <a:srgbClr val="00CC00"/>
              </a:solidFill>
            </a:endParaRPr>
          </a:p>
        </p:txBody>
      </p:sp>
      <p:sp>
        <p:nvSpPr>
          <p:cNvPr id="3" name="Text Placeholder 2">
            <a:extLst>
              <a:ext uri="{FF2B5EF4-FFF2-40B4-BE49-F238E27FC236}">
                <a16:creationId xmlns:a16="http://schemas.microsoft.com/office/drawing/2014/main" id="{92069199-E846-40F4-BAA3-E7637796E5E2}"/>
              </a:ext>
            </a:extLst>
          </p:cNvPr>
          <p:cNvSpPr>
            <a:spLocks noGrp="1"/>
          </p:cNvSpPr>
          <p:nvPr>
            <p:ph type="body" idx="1"/>
          </p:nvPr>
        </p:nvSpPr>
        <p:spPr>
          <a:xfrm>
            <a:off x="388307" y="2273474"/>
            <a:ext cx="11542734" cy="3903489"/>
          </a:xfrm>
        </p:spPr>
        <p:txBody>
          <a:bodyPr>
            <a:normAutofit/>
          </a:bodyPr>
          <a:lstStyle/>
          <a:p>
            <a:pPr marL="0" indent="0" algn="ctr">
              <a:buNone/>
            </a:pPr>
            <a:r>
              <a:rPr lang="en-US" sz="5400" b="1" dirty="0">
                <a:latin typeface="Rockwell" panose="02060603020205020403" pitchFamily="18" charset="0"/>
              </a:rPr>
              <a:t>Visitation is unfortunately becoming a thing of the past in the list of duties of the elder today!</a:t>
            </a:r>
          </a:p>
        </p:txBody>
      </p:sp>
    </p:spTree>
    <p:extLst>
      <p:ext uri="{BB962C8B-B14F-4D97-AF65-F5344CB8AC3E}">
        <p14:creationId xmlns:p14="http://schemas.microsoft.com/office/powerpoint/2010/main" val="3183178219"/>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AED99-C0CF-4953-898B-0F15ACAC0381}"/>
              </a:ext>
            </a:extLst>
          </p:cNvPr>
          <p:cNvSpPr>
            <a:spLocks noGrp="1"/>
          </p:cNvSpPr>
          <p:nvPr>
            <p:ph type="title"/>
          </p:nvPr>
        </p:nvSpPr>
        <p:spPr>
          <a:xfrm>
            <a:off x="1524002" y="1"/>
            <a:ext cx="9143999" cy="1829433"/>
          </a:xfrm>
        </p:spPr>
        <p:txBody>
          <a:bodyPr>
            <a:no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4000" b="1" dirty="0">
                <a:ln/>
                <a:solidFill>
                  <a:srgbClr val="00CC00"/>
                </a:solidFill>
                <a:latin typeface="Rockwell" panose="02060603020205020403" pitchFamily="18" charset="0"/>
              </a:rPr>
              <a:t>Visitation is unfortunately becoming a thing of the past in the list of duties of the elder today!</a:t>
            </a:r>
          </a:p>
        </p:txBody>
      </p:sp>
      <p:sp>
        <p:nvSpPr>
          <p:cNvPr id="3" name="Text Placeholder 2">
            <a:extLst>
              <a:ext uri="{FF2B5EF4-FFF2-40B4-BE49-F238E27FC236}">
                <a16:creationId xmlns:a16="http://schemas.microsoft.com/office/drawing/2014/main" id="{92069199-E846-40F4-BAA3-E7637796E5E2}"/>
              </a:ext>
            </a:extLst>
          </p:cNvPr>
          <p:cNvSpPr>
            <a:spLocks noGrp="1"/>
          </p:cNvSpPr>
          <p:nvPr>
            <p:ph type="body" idx="1"/>
          </p:nvPr>
        </p:nvSpPr>
        <p:spPr>
          <a:xfrm>
            <a:off x="-1" y="2394066"/>
            <a:ext cx="12081353" cy="4256117"/>
          </a:xfrm>
        </p:spPr>
        <p:txBody>
          <a:bodyPr>
            <a:noAutofit/>
          </a:bodyPr>
          <a:lstStyle/>
          <a:p>
            <a:pPr>
              <a:buFont typeface="Wingdings" panose="05000000000000000000" pitchFamily="2" charset="2"/>
              <a:buChar char="§"/>
            </a:pPr>
            <a:r>
              <a:rPr lang="en-US" sz="4400" b="1" dirty="0">
                <a:latin typeface="Rockwell" panose="02060603020205020403" pitchFamily="18" charset="0"/>
              </a:rPr>
              <a:t>“… [I] taught you publicly and from house to house.”  Acts 20: 20</a:t>
            </a:r>
          </a:p>
          <a:p>
            <a:pPr marL="0" indent="0">
              <a:buNone/>
            </a:pPr>
            <a:endParaRPr lang="en-US" sz="2400" b="1" dirty="0">
              <a:latin typeface="Rockwell" panose="02060603020205020403" pitchFamily="18" charset="0"/>
            </a:endParaRPr>
          </a:p>
          <a:p>
            <a:pPr>
              <a:buFont typeface="Wingdings" panose="05000000000000000000" pitchFamily="2" charset="2"/>
              <a:buChar char="§"/>
            </a:pPr>
            <a:r>
              <a:rPr lang="en-US" sz="4400" b="1" dirty="0">
                <a:latin typeface="Rockwell" panose="02060603020205020403" pitchFamily="18" charset="0"/>
              </a:rPr>
              <a:t>Ought to be done in collaboration with the team of elders, pastor and deaconry</a:t>
            </a:r>
            <a:endParaRPr lang="en-US" sz="4400" b="1" i="1" dirty="0">
              <a:latin typeface="Rockwell" panose="02060603020205020403" pitchFamily="18" charset="0"/>
            </a:endParaRPr>
          </a:p>
        </p:txBody>
      </p:sp>
    </p:spTree>
    <p:extLst>
      <p:ext uri="{BB962C8B-B14F-4D97-AF65-F5344CB8AC3E}">
        <p14:creationId xmlns:p14="http://schemas.microsoft.com/office/powerpoint/2010/main" val="2713276036"/>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2069199-E846-40F4-BAA3-E7637796E5E2}"/>
              </a:ext>
            </a:extLst>
          </p:cNvPr>
          <p:cNvSpPr>
            <a:spLocks noGrp="1"/>
          </p:cNvSpPr>
          <p:nvPr>
            <p:ph type="body" idx="1"/>
          </p:nvPr>
        </p:nvSpPr>
        <p:spPr>
          <a:xfrm>
            <a:off x="100208" y="1825625"/>
            <a:ext cx="12091792" cy="4907684"/>
          </a:xfrm>
        </p:spPr>
        <p:txBody>
          <a:bodyPr>
            <a:normAutofit lnSpcReduction="10000"/>
          </a:bodyPr>
          <a:lstStyle/>
          <a:p>
            <a:pPr marL="0" indent="0">
              <a:buNone/>
            </a:pPr>
            <a:endParaRPr lang="en-US" sz="2400" dirty="0">
              <a:latin typeface="Rockwell" panose="02060603020205020403" pitchFamily="18" charset="0"/>
            </a:endParaRPr>
          </a:p>
          <a:p>
            <a:pPr algn="ctr">
              <a:buFont typeface="Wingdings" panose="05000000000000000000" pitchFamily="2" charset="2"/>
              <a:buChar char="§"/>
            </a:pPr>
            <a:r>
              <a:rPr lang="en-US" sz="4000" b="1" dirty="0">
                <a:latin typeface="Rockwell" panose="02060603020205020403" pitchFamily="18" charset="0"/>
              </a:rPr>
              <a:t>“Elders must mingle with the congregation before and after church service to seek out those in need of encouragement and prayer.  Be early for services, and linger a while afterward.  Do not just socialize with friends; but look for those who are struggling. Give a friendly greeting and, if needed, a listening ear…”  </a:t>
            </a:r>
            <a:r>
              <a:rPr lang="en-US" i="1" dirty="0">
                <a:latin typeface="Rockwell" panose="02060603020205020403" pitchFamily="18" charset="0"/>
              </a:rPr>
              <a:t>(continued)</a:t>
            </a:r>
          </a:p>
        </p:txBody>
      </p:sp>
      <p:sp>
        <p:nvSpPr>
          <p:cNvPr id="4" name="Title 1">
            <a:extLst>
              <a:ext uri="{FF2B5EF4-FFF2-40B4-BE49-F238E27FC236}">
                <a16:creationId xmlns:a16="http://schemas.microsoft.com/office/drawing/2014/main" id="{C79E66C0-041D-40D0-85D9-90C3DC18BEE9}"/>
              </a:ext>
            </a:extLst>
          </p:cNvPr>
          <p:cNvSpPr txBox="1">
            <a:spLocks/>
          </p:cNvSpPr>
          <p:nvPr/>
        </p:nvSpPr>
        <p:spPr>
          <a:xfrm>
            <a:off x="1524002" y="-3808"/>
            <a:ext cx="9143999" cy="1829433"/>
          </a:xfrm>
          <a:prstGeom prst="rect">
            <a:avLst/>
          </a:prstGeom>
        </p:spPr>
        <p:txBody>
          <a:bodyPr vert="horz" lIns="91440" tIns="45720" rIns="91440" bIns="45720" rtlCol="0" anchor="ctr">
            <a:noAutofit/>
            <a:scene3d>
              <a:camera prst="orthographicFront"/>
              <a:lightRig rig="harsh" dir="t"/>
            </a:scene3d>
            <a:sp3d extrusionH="57150" prstMaterial="matte">
              <a:bevelT w="63500" h="12700" prst="angle"/>
              <a:contourClr>
                <a:schemeClr val="bg1">
                  <a:lumMod val="65000"/>
                </a:schemeClr>
              </a:contourClr>
            </a:sp3d>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4000" b="1" dirty="0">
                <a:ln/>
                <a:solidFill>
                  <a:srgbClr val="00CC00"/>
                </a:solidFill>
                <a:latin typeface="Rockwell" panose="02060603020205020403" pitchFamily="18" charset="0"/>
              </a:rPr>
              <a:t>Visitation is unfortunately becoming a thing of the past in the list of duties of the elder today!</a:t>
            </a:r>
          </a:p>
        </p:txBody>
      </p:sp>
    </p:spTree>
    <p:extLst>
      <p:ext uri="{BB962C8B-B14F-4D97-AF65-F5344CB8AC3E}">
        <p14:creationId xmlns:p14="http://schemas.microsoft.com/office/powerpoint/2010/main" val="2564665656"/>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2069199-E846-40F4-BAA3-E7637796E5E2}"/>
              </a:ext>
            </a:extLst>
          </p:cNvPr>
          <p:cNvSpPr>
            <a:spLocks noGrp="1"/>
          </p:cNvSpPr>
          <p:nvPr>
            <p:ph type="body" idx="1"/>
          </p:nvPr>
        </p:nvSpPr>
        <p:spPr>
          <a:xfrm>
            <a:off x="100207" y="1825625"/>
            <a:ext cx="12024987" cy="4907684"/>
          </a:xfrm>
        </p:spPr>
        <p:txBody>
          <a:bodyPr>
            <a:normAutofit/>
          </a:bodyPr>
          <a:lstStyle/>
          <a:p>
            <a:pPr marL="0" indent="0">
              <a:buNone/>
            </a:pPr>
            <a:endParaRPr lang="en-US" sz="2400" dirty="0">
              <a:latin typeface="Rockwell" panose="02060603020205020403" pitchFamily="18" charset="0"/>
            </a:endParaRPr>
          </a:p>
          <a:p>
            <a:pPr>
              <a:buFont typeface="Wingdings" panose="05000000000000000000" pitchFamily="2" charset="2"/>
              <a:buChar char="§"/>
            </a:pPr>
            <a:r>
              <a:rPr lang="en-US" sz="4000" b="1" dirty="0">
                <a:latin typeface="Rockwell" panose="02060603020205020403" pitchFamily="18" charset="0"/>
              </a:rPr>
              <a:t>“…  Personal ministries can also take place over the telephone.  Calling someone and sharing scripture and prayer is a powerful ministry.  Prayer partnership can be established and maintained by such contact …But the most effective personal ministry takes place in the home.”</a:t>
            </a:r>
            <a:r>
              <a:rPr lang="en-US" sz="4000" dirty="0">
                <a:latin typeface="Rockwell" panose="02060603020205020403" pitchFamily="18" charset="0"/>
              </a:rPr>
              <a:t>  </a:t>
            </a:r>
            <a:r>
              <a:rPr lang="en-US" sz="2400" i="1" dirty="0">
                <a:latin typeface="Rockwell" panose="02060603020205020403" pitchFamily="18" charset="0"/>
              </a:rPr>
              <a:t>SDA Elders’ Handbook, p. 123</a:t>
            </a:r>
          </a:p>
        </p:txBody>
      </p:sp>
      <p:sp>
        <p:nvSpPr>
          <p:cNvPr id="4" name="Title 1">
            <a:extLst>
              <a:ext uri="{FF2B5EF4-FFF2-40B4-BE49-F238E27FC236}">
                <a16:creationId xmlns:a16="http://schemas.microsoft.com/office/drawing/2014/main" id="{C79E66C0-041D-40D0-85D9-90C3DC18BEE9}"/>
              </a:ext>
            </a:extLst>
          </p:cNvPr>
          <p:cNvSpPr txBox="1">
            <a:spLocks/>
          </p:cNvSpPr>
          <p:nvPr/>
        </p:nvSpPr>
        <p:spPr>
          <a:xfrm>
            <a:off x="1524002" y="-3808"/>
            <a:ext cx="9143999" cy="1829433"/>
          </a:xfrm>
          <a:prstGeom prst="rect">
            <a:avLst/>
          </a:prstGeom>
        </p:spPr>
        <p:txBody>
          <a:bodyPr vert="horz" lIns="91440" tIns="45720" rIns="91440" bIns="45720" rtlCol="0" anchor="ctr">
            <a:noAutofit/>
            <a:scene3d>
              <a:camera prst="orthographicFront"/>
              <a:lightRig rig="harsh" dir="t"/>
            </a:scene3d>
            <a:sp3d extrusionH="57150" prstMaterial="matte">
              <a:bevelT w="63500" h="12700" prst="angle"/>
              <a:contourClr>
                <a:schemeClr val="bg1">
                  <a:lumMod val="65000"/>
                </a:schemeClr>
              </a:contourClr>
            </a:sp3d>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4000" b="1" dirty="0">
                <a:ln/>
                <a:solidFill>
                  <a:srgbClr val="00CC00"/>
                </a:solidFill>
                <a:latin typeface="Rockwell" panose="02060603020205020403" pitchFamily="18" charset="0"/>
              </a:rPr>
              <a:t>Visitation is unfortunately becoming a thing of the past in the list of duties of the elder today!</a:t>
            </a:r>
          </a:p>
        </p:txBody>
      </p:sp>
    </p:spTree>
    <p:extLst>
      <p:ext uri="{BB962C8B-B14F-4D97-AF65-F5344CB8AC3E}">
        <p14:creationId xmlns:p14="http://schemas.microsoft.com/office/powerpoint/2010/main" val="3530786526"/>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AED99-C0CF-4953-898B-0F15ACAC0381}"/>
              </a:ext>
            </a:extLst>
          </p:cNvPr>
          <p:cNvSpPr>
            <a:spLocks noGrp="1"/>
          </p:cNvSpPr>
          <p:nvPr>
            <p:ph type="title"/>
          </p:nvPr>
        </p:nvSpPr>
        <p:spPr>
          <a:xfrm>
            <a:off x="1524001" y="365127"/>
            <a:ext cx="9144000" cy="1663179"/>
          </a:xfrm>
        </p:spPr>
        <p:txBody>
          <a:bodyPr>
            <a:no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4000" b="1" dirty="0">
                <a:ln/>
                <a:solidFill>
                  <a:srgbClr val="00CC00"/>
                </a:solidFill>
                <a:latin typeface="Rockwell Extra Bold" panose="02060903040505020403" pitchFamily="18" charset="0"/>
              </a:rPr>
              <a:t>Elders and Maintaining the Unity and Wholeness of the Church</a:t>
            </a:r>
            <a:endParaRPr lang="en-US" sz="4000" b="1" dirty="0">
              <a:ln/>
              <a:solidFill>
                <a:srgbClr val="00CC00"/>
              </a:solidFill>
            </a:endParaRPr>
          </a:p>
        </p:txBody>
      </p:sp>
      <p:sp>
        <p:nvSpPr>
          <p:cNvPr id="3" name="Text Placeholder 2">
            <a:extLst>
              <a:ext uri="{FF2B5EF4-FFF2-40B4-BE49-F238E27FC236}">
                <a16:creationId xmlns:a16="http://schemas.microsoft.com/office/drawing/2014/main" id="{92069199-E846-40F4-BAA3-E7637796E5E2}"/>
              </a:ext>
            </a:extLst>
          </p:cNvPr>
          <p:cNvSpPr>
            <a:spLocks noGrp="1"/>
          </p:cNvSpPr>
          <p:nvPr>
            <p:ph type="body" idx="1"/>
          </p:nvPr>
        </p:nvSpPr>
        <p:spPr>
          <a:xfrm>
            <a:off x="231732" y="2274513"/>
            <a:ext cx="11960268" cy="4218360"/>
          </a:xfrm>
        </p:spPr>
        <p:txBody>
          <a:bodyPr>
            <a:normAutofit/>
          </a:bodyPr>
          <a:lstStyle/>
          <a:p>
            <a:pPr>
              <a:buFont typeface="Wingdings" panose="05000000000000000000" pitchFamily="2" charset="2"/>
              <a:buChar char="§"/>
            </a:pPr>
            <a:r>
              <a:rPr lang="en-US" sz="4000" b="1" dirty="0">
                <a:latin typeface="Rockwell" panose="02060603020205020403" pitchFamily="18" charset="0"/>
              </a:rPr>
              <a:t>An often overlooked role of the Elder is that of unifier. </a:t>
            </a:r>
          </a:p>
          <a:p>
            <a:pPr marL="0" indent="0">
              <a:buNone/>
            </a:pPr>
            <a:r>
              <a:rPr lang="en-US" sz="4000" b="1" dirty="0">
                <a:latin typeface="Rockwell" panose="02060603020205020403" pitchFamily="18" charset="0"/>
              </a:rPr>
              <a:t> </a:t>
            </a:r>
          </a:p>
          <a:p>
            <a:pPr>
              <a:buFont typeface="Wingdings" panose="05000000000000000000" pitchFamily="2" charset="2"/>
              <a:buChar char="§"/>
            </a:pPr>
            <a:r>
              <a:rPr lang="en-US" sz="4000" b="1" dirty="0">
                <a:latin typeface="Rockwell" panose="02060603020205020403" pitchFamily="18" charset="0"/>
              </a:rPr>
              <a:t>Paul asserts, “Endeavoring to keep the unity of the Spirit in the bond of peace.  There is one body, and one Spirit, even as ye are called in one hope of your calling;”  </a:t>
            </a:r>
            <a:r>
              <a:rPr lang="en-US" sz="3600" i="1" dirty="0">
                <a:latin typeface="Rockwell" panose="02060603020205020403" pitchFamily="18" charset="0"/>
              </a:rPr>
              <a:t>Ephesians 4: 3, 4 </a:t>
            </a:r>
          </a:p>
        </p:txBody>
      </p:sp>
    </p:spTree>
    <p:extLst>
      <p:ext uri="{BB962C8B-B14F-4D97-AF65-F5344CB8AC3E}">
        <p14:creationId xmlns:p14="http://schemas.microsoft.com/office/powerpoint/2010/main" val="3191663701"/>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303856FD-3311-D324-800B-DDA3E5B438E1}"/>
            </a:ext>
          </a:extLst>
        </p:cNvPr>
        <p:cNvGrpSpPr/>
        <p:nvPr/>
      </p:nvGrpSpPr>
      <p:grpSpPr>
        <a:xfrm>
          <a:off x="0" y="0"/>
          <a:ext cx="0" cy="0"/>
          <a:chOff x="0" y="0"/>
          <a:chExt cx="0" cy="0"/>
        </a:xfrm>
      </p:grpSpPr>
      <p:sp>
        <p:nvSpPr>
          <p:cNvPr id="7" name="Content Placeholder 6">
            <a:extLst>
              <a:ext uri="{FF2B5EF4-FFF2-40B4-BE49-F238E27FC236}">
                <a16:creationId xmlns:a16="http://schemas.microsoft.com/office/drawing/2014/main" id="{AFBE768A-A8F4-FEF8-8598-5A79B2E143D9}"/>
              </a:ext>
            </a:extLst>
          </p:cNvPr>
          <p:cNvSpPr>
            <a:spLocks noGrp="1"/>
          </p:cNvSpPr>
          <p:nvPr>
            <p:ph sz="quarter" idx="10"/>
          </p:nvPr>
        </p:nvSpPr>
        <p:spPr>
          <a:xfrm>
            <a:off x="4240060" y="557408"/>
            <a:ext cx="7951941" cy="2235010"/>
          </a:xfrm>
        </p:spPr>
        <p:txBody>
          <a:bodyPr>
            <a:noAutofit/>
          </a:bodyPr>
          <a:lstStyle/>
          <a:p>
            <a:pPr algn="ctr">
              <a:lnSpc>
                <a:spcPct val="100000"/>
              </a:lnSpc>
              <a:spcBef>
                <a:spcPts val="0"/>
              </a:spcBef>
            </a:pPr>
            <a:r>
              <a:rPr lang="en-TT" sz="4800" b="1" dirty="0">
                <a:latin typeface="Rockwell" panose="02060603020205020403" pitchFamily="18" charset="0"/>
              </a:rPr>
              <a:t>For the spiritual nurture of the congregation. . .</a:t>
            </a:r>
            <a:endParaRPr lang="en-US" sz="4800" b="1" dirty="0">
              <a:latin typeface="Rockwell" panose="02060603020205020403" pitchFamily="18" charset="0"/>
            </a:endParaRPr>
          </a:p>
        </p:txBody>
      </p:sp>
      <p:sp>
        <p:nvSpPr>
          <p:cNvPr id="3" name="Content Placeholder 6">
            <a:extLst>
              <a:ext uri="{FF2B5EF4-FFF2-40B4-BE49-F238E27FC236}">
                <a16:creationId xmlns:a16="http://schemas.microsoft.com/office/drawing/2014/main" id="{CF92AFD3-2D02-A3C0-EB2A-8B7637A79A3C}"/>
              </a:ext>
            </a:extLst>
          </p:cNvPr>
          <p:cNvSpPr txBox="1">
            <a:spLocks/>
          </p:cNvSpPr>
          <p:nvPr/>
        </p:nvSpPr>
        <p:spPr>
          <a:xfrm>
            <a:off x="3675546" y="3025374"/>
            <a:ext cx="8516454" cy="1945708"/>
          </a:xfrm>
          <a:prstGeom prst="rect">
            <a:avLst/>
          </a:prstGeom>
        </p:spPr>
        <p:txBody>
          <a:bodyPr vert="horz" lIns="91440" tIns="45720" rIns="91440" bIns="45720" rtlCol="0">
            <a:noAutofit/>
          </a:bodyPr>
          <a:lstStyle>
            <a:lvl1pPr marL="0" indent="0" algn="l" defTabSz="914400" rtl="0" eaLnBrk="1" latinLnBrk="0" hangingPunct="1">
              <a:lnSpc>
                <a:spcPct val="125000"/>
              </a:lnSpc>
              <a:spcBef>
                <a:spcPts val="1000"/>
              </a:spcBef>
              <a:buFont typeface="Arial" panose="020B0604020202020204" pitchFamily="34" charset="0"/>
              <a:buNone/>
              <a:defRPr sz="1800" kern="1200">
                <a:solidFill>
                  <a:schemeClr val="tx1">
                    <a:lumMod val="65000"/>
                    <a:lumOff val="35000"/>
                  </a:schemeClr>
                </a:solidFill>
                <a:latin typeface="+mn-lt"/>
                <a:ea typeface="+mn-ea"/>
                <a:cs typeface="+mn-cs"/>
              </a:defRPr>
            </a:lvl1pPr>
            <a:lvl2pPr marL="457200" indent="0" algn="l" defTabSz="914400" rtl="0" eaLnBrk="1" latinLnBrk="0" hangingPunct="1">
              <a:lnSpc>
                <a:spcPct val="125000"/>
              </a:lnSpc>
              <a:spcBef>
                <a:spcPts val="500"/>
              </a:spcBef>
              <a:buFont typeface="Arial" panose="020B0604020202020204" pitchFamily="34" charset="0"/>
              <a:buNone/>
              <a:defRPr sz="1600" kern="1200">
                <a:solidFill>
                  <a:schemeClr val="tx1">
                    <a:lumMod val="65000"/>
                    <a:lumOff val="35000"/>
                  </a:schemeClr>
                </a:solidFill>
                <a:latin typeface="+mn-lt"/>
                <a:ea typeface="+mn-ea"/>
                <a:cs typeface="+mn-cs"/>
              </a:defRPr>
            </a:lvl2pPr>
            <a:lvl3pPr marL="914400" indent="0" algn="l" defTabSz="914400" rtl="0" eaLnBrk="1" latinLnBrk="0" hangingPunct="1">
              <a:lnSpc>
                <a:spcPct val="125000"/>
              </a:lnSpc>
              <a:spcBef>
                <a:spcPts val="500"/>
              </a:spcBef>
              <a:buFont typeface="Arial" panose="020B0604020202020204" pitchFamily="34" charset="0"/>
              <a:buNone/>
              <a:defRPr sz="1400" kern="1200">
                <a:solidFill>
                  <a:schemeClr val="tx1">
                    <a:lumMod val="65000"/>
                    <a:lumOff val="35000"/>
                  </a:schemeClr>
                </a:solidFill>
                <a:latin typeface="+mn-lt"/>
                <a:ea typeface="+mn-ea"/>
                <a:cs typeface="+mn-cs"/>
              </a:defRPr>
            </a:lvl3pPr>
            <a:lvl4pPr marL="1371600" indent="0" algn="l" defTabSz="914400" rtl="0" eaLnBrk="1" latinLnBrk="0" hangingPunct="1">
              <a:lnSpc>
                <a:spcPct val="125000"/>
              </a:lnSpc>
              <a:spcBef>
                <a:spcPts val="500"/>
              </a:spcBef>
              <a:buFont typeface="Arial" panose="020B0604020202020204" pitchFamily="34" charset="0"/>
              <a:buNone/>
              <a:defRPr sz="1200" kern="1200">
                <a:solidFill>
                  <a:schemeClr val="tx1">
                    <a:lumMod val="65000"/>
                    <a:lumOff val="35000"/>
                  </a:schemeClr>
                </a:solidFill>
                <a:latin typeface="+mn-lt"/>
                <a:ea typeface="+mn-ea"/>
                <a:cs typeface="+mn-cs"/>
              </a:defRPr>
            </a:lvl4pPr>
            <a:lvl5pPr marL="1828800" indent="0" algn="l" defTabSz="914400" rtl="0" eaLnBrk="1" latinLnBrk="0" hangingPunct="1">
              <a:lnSpc>
                <a:spcPct val="125000"/>
              </a:lnSpc>
              <a:spcBef>
                <a:spcPts val="500"/>
              </a:spcBef>
              <a:buFont typeface="Arial" panose="020B0604020202020204" pitchFamily="34" charset="0"/>
              <a:buNone/>
              <a:defRPr sz="12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en-TT" sz="5400" dirty="0">
                <a:latin typeface="Rockwell" panose="02060603020205020403" pitchFamily="18" charset="0"/>
              </a:rPr>
              <a:t>. . . </a:t>
            </a:r>
            <a:r>
              <a:rPr lang="en-TT" sz="5400" b="1" dirty="0">
                <a:latin typeface="Rockwell" panose="02060603020205020403" pitchFamily="18" charset="0"/>
              </a:rPr>
              <a:t>work of pastor and elder are identical.</a:t>
            </a:r>
            <a:endParaRPr lang="en-US" sz="5400" b="1" dirty="0">
              <a:latin typeface="Rockwell" panose="02060603020205020403" pitchFamily="18" charset="0"/>
            </a:endParaRPr>
          </a:p>
        </p:txBody>
      </p:sp>
      <p:sp>
        <p:nvSpPr>
          <p:cNvPr id="4" name="Content Placeholder 6">
            <a:extLst>
              <a:ext uri="{FF2B5EF4-FFF2-40B4-BE49-F238E27FC236}">
                <a16:creationId xmlns:a16="http://schemas.microsoft.com/office/drawing/2014/main" id="{DE966963-C8C7-0DB0-A43A-8985735A1390}"/>
              </a:ext>
            </a:extLst>
          </p:cNvPr>
          <p:cNvSpPr txBox="1">
            <a:spLocks/>
          </p:cNvSpPr>
          <p:nvPr/>
        </p:nvSpPr>
        <p:spPr>
          <a:xfrm>
            <a:off x="317326" y="5345978"/>
            <a:ext cx="11576137" cy="1181622"/>
          </a:xfrm>
          <a:prstGeom prst="rect">
            <a:avLst/>
          </a:prstGeom>
        </p:spPr>
        <p:txBody>
          <a:bodyPr vert="horz" lIns="91440" tIns="45720" rIns="91440" bIns="45720" rtlCol="0">
            <a:noAutofit/>
          </a:bodyPr>
          <a:lstStyle>
            <a:lvl1pPr marL="0" indent="0" algn="l" defTabSz="914400" rtl="0" eaLnBrk="1" latinLnBrk="0" hangingPunct="1">
              <a:lnSpc>
                <a:spcPct val="125000"/>
              </a:lnSpc>
              <a:spcBef>
                <a:spcPts val="1000"/>
              </a:spcBef>
              <a:buFont typeface="Arial" panose="020B0604020202020204" pitchFamily="34" charset="0"/>
              <a:buNone/>
              <a:defRPr sz="1800" kern="1200">
                <a:solidFill>
                  <a:schemeClr val="tx1">
                    <a:lumMod val="65000"/>
                    <a:lumOff val="35000"/>
                  </a:schemeClr>
                </a:solidFill>
                <a:latin typeface="+mn-lt"/>
                <a:ea typeface="+mn-ea"/>
                <a:cs typeface="+mn-cs"/>
              </a:defRPr>
            </a:lvl1pPr>
            <a:lvl2pPr marL="457200" indent="0" algn="l" defTabSz="914400" rtl="0" eaLnBrk="1" latinLnBrk="0" hangingPunct="1">
              <a:lnSpc>
                <a:spcPct val="125000"/>
              </a:lnSpc>
              <a:spcBef>
                <a:spcPts val="500"/>
              </a:spcBef>
              <a:buFont typeface="Arial" panose="020B0604020202020204" pitchFamily="34" charset="0"/>
              <a:buNone/>
              <a:defRPr sz="1600" kern="1200">
                <a:solidFill>
                  <a:schemeClr val="tx1">
                    <a:lumMod val="65000"/>
                    <a:lumOff val="35000"/>
                  </a:schemeClr>
                </a:solidFill>
                <a:latin typeface="+mn-lt"/>
                <a:ea typeface="+mn-ea"/>
                <a:cs typeface="+mn-cs"/>
              </a:defRPr>
            </a:lvl2pPr>
            <a:lvl3pPr marL="914400" indent="0" algn="l" defTabSz="914400" rtl="0" eaLnBrk="1" latinLnBrk="0" hangingPunct="1">
              <a:lnSpc>
                <a:spcPct val="125000"/>
              </a:lnSpc>
              <a:spcBef>
                <a:spcPts val="500"/>
              </a:spcBef>
              <a:buFont typeface="Arial" panose="020B0604020202020204" pitchFamily="34" charset="0"/>
              <a:buNone/>
              <a:defRPr sz="1400" kern="1200">
                <a:solidFill>
                  <a:schemeClr val="tx1">
                    <a:lumMod val="65000"/>
                    <a:lumOff val="35000"/>
                  </a:schemeClr>
                </a:solidFill>
                <a:latin typeface="+mn-lt"/>
                <a:ea typeface="+mn-ea"/>
                <a:cs typeface="+mn-cs"/>
              </a:defRPr>
            </a:lvl3pPr>
            <a:lvl4pPr marL="1371600" indent="0" algn="l" defTabSz="914400" rtl="0" eaLnBrk="1" latinLnBrk="0" hangingPunct="1">
              <a:lnSpc>
                <a:spcPct val="125000"/>
              </a:lnSpc>
              <a:spcBef>
                <a:spcPts val="500"/>
              </a:spcBef>
              <a:buFont typeface="Arial" panose="020B0604020202020204" pitchFamily="34" charset="0"/>
              <a:buNone/>
              <a:defRPr sz="1200" kern="1200">
                <a:solidFill>
                  <a:schemeClr val="tx1">
                    <a:lumMod val="65000"/>
                    <a:lumOff val="35000"/>
                  </a:schemeClr>
                </a:solidFill>
                <a:latin typeface="+mn-lt"/>
                <a:ea typeface="+mn-ea"/>
                <a:cs typeface="+mn-cs"/>
              </a:defRPr>
            </a:lvl4pPr>
            <a:lvl5pPr marL="1828800" indent="0" algn="l" defTabSz="914400" rtl="0" eaLnBrk="1" latinLnBrk="0" hangingPunct="1">
              <a:lnSpc>
                <a:spcPct val="125000"/>
              </a:lnSpc>
              <a:spcBef>
                <a:spcPts val="500"/>
              </a:spcBef>
              <a:buFont typeface="Arial" panose="020B0604020202020204" pitchFamily="34" charset="0"/>
              <a:buNone/>
              <a:defRPr sz="12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en-TT" sz="3200" b="1" i="1" dirty="0">
                <a:latin typeface="Rockwell" panose="02060603020205020403" pitchFamily="18" charset="0"/>
              </a:rPr>
              <a:t>This understanding is supported by </a:t>
            </a:r>
          </a:p>
          <a:p>
            <a:pPr algn="ctr">
              <a:lnSpc>
                <a:spcPct val="100000"/>
              </a:lnSpc>
              <a:spcBef>
                <a:spcPts val="0"/>
              </a:spcBef>
            </a:pPr>
            <a:r>
              <a:rPr lang="en-US" sz="3200" b="1" i="1" dirty="0">
                <a:latin typeface="Rockwell" panose="02060603020205020403" pitchFamily="18" charset="0"/>
              </a:rPr>
              <a:t>Scripture and the organizational structure of the Church.</a:t>
            </a:r>
          </a:p>
        </p:txBody>
      </p:sp>
      <p:pic>
        <p:nvPicPr>
          <p:cNvPr id="6" name="Picture 5" descr="Wooden figures of men standing next to a stack of boxes">
            <a:extLst>
              <a:ext uri="{FF2B5EF4-FFF2-40B4-BE49-F238E27FC236}">
                <a16:creationId xmlns:a16="http://schemas.microsoft.com/office/drawing/2014/main" id="{79F651C8-3250-9E74-1B72-B5FECA225056}"/>
              </a:ext>
            </a:extLst>
          </p:cNvPr>
          <p:cNvPicPr>
            <a:picLocks noChangeAspect="1"/>
          </p:cNvPicPr>
          <p:nvPr/>
        </p:nvPicPr>
        <p:blipFill>
          <a:blip r:embed="rId3"/>
          <a:stretch>
            <a:fillRect/>
          </a:stretch>
        </p:blipFill>
        <p:spPr>
          <a:xfrm>
            <a:off x="-1773255" y="-288097"/>
            <a:ext cx="7514351" cy="5527264"/>
          </a:xfrm>
          <a:prstGeom prst="flowChartDelay">
            <a:avLst/>
          </a:prstGeom>
          <a:effectLst>
            <a:softEdge rad="635000"/>
          </a:effectLst>
        </p:spPr>
      </p:pic>
    </p:spTree>
    <p:extLst>
      <p:ext uri="{BB962C8B-B14F-4D97-AF65-F5344CB8AC3E}">
        <p14:creationId xmlns:p14="http://schemas.microsoft.com/office/powerpoint/2010/main" val="35591259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id="{26808B0C-AD8D-FA45-A3B8-5676B97FD16D}"/>
              </a:ext>
            </a:extLst>
          </p:cNvPr>
          <p:cNvGraphicFramePr/>
          <p:nvPr>
            <p:extLst>
              <p:ext uri="{D42A27DB-BD31-4B8C-83A1-F6EECF244321}">
                <p14:modId xmlns:p14="http://schemas.microsoft.com/office/powerpoint/2010/main" val="3072790046"/>
              </p:ext>
            </p:extLst>
          </p:nvPr>
        </p:nvGraphicFramePr>
        <p:xfrm>
          <a:off x="-1540701" y="-344466"/>
          <a:ext cx="13465480" cy="766592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103740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3BEC6E-923D-34DA-F574-19842DD6593D}"/>
            </a:ext>
          </a:extLst>
        </p:cNvPr>
        <p:cNvGrpSpPr/>
        <p:nvPr/>
      </p:nvGrpSpPr>
      <p:grpSpPr>
        <a:xfrm>
          <a:off x="0" y="0"/>
          <a:ext cx="0" cy="0"/>
          <a:chOff x="0" y="0"/>
          <a:chExt cx="0" cy="0"/>
        </a:xfrm>
      </p:grpSpPr>
      <p:sp>
        <p:nvSpPr>
          <p:cNvPr id="7" name="Content Placeholder 6">
            <a:extLst>
              <a:ext uri="{FF2B5EF4-FFF2-40B4-BE49-F238E27FC236}">
                <a16:creationId xmlns:a16="http://schemas.microsoft.com/office/drawing/2014/main" id="{8227967F-0D74-D147-D7EA-AB80FD35779C}"/>
              </a:ext>
            </a:extLst>
          </p:cNvPr>
          <p:cNvSpPr>
            <a:spLocks noGrp="1"/>
          </p:cNvSpPr>
          <p:nvPr>
            <p:ph sz="quarter" idx="10"/>
          </p:nvPr>
        </p:nvSpPr>
        <p:spPr>
          <a:xfrm>
            <a:off x="4916466" y="382042"/>
            <a:ext cx="6883053" cy="5999969"/>
          </a:xfrm>
          <a:prstGeom prst="rect">
            <a:avLst/>
          </a:prstGeom>
          <a:solidFill>
            <a:srgbClr val="F9E4C8"/>
          </a:solidFill>
          <a:ln>
            <a:noFill/>
          </a:ln>
        </p:spPr>
        <p:txBody>
          <a:bodyPr>
            <a:noAutofit/>
          </a:bodyPr>
          <a:lstStyle/>
          <a:p>
            <a:pPr algn="ctr"/>
            <a:r>
              <a:rPr lang="en-TT" sz="6000" b="1" dirty="0">
                <a:latin typeface="Rockwell" panose="02060603020205020403" pitchFamily="18" charset="0"/>
              </a:rPr>
              <a:t>Elders: </a:t>
            </a:r>
          </a:p>
          <a:p>
            <a:pPr algn="ctr">
              <a:lnSpc>
                <a:spcPct val="100000"/>
              </a:lnSpc>
              <a:spcBef>
                <a:spcPts val="0"/>
              </a:spcBef>
            </a:pPr>
            <a:r>
              <a:rPr lang="en-TT" sz="6000" b="1" dirty="0">
                <a:latin typeface="Rockwell" panose="02060603020205020403" pitchFamily="18" charset="0"/>
              </a:rPr>
              <a:t>“Embrace and recognize the consequential nature of our calling.”</a:t>
            </a:r>
            <a:endParaRPr lang="en-US" sz="6000" b="1" dirty="0">
              <a:latin typeface="Rockwell" panose="02060603020205020403" pitchFamily="18" charset="0"/>
            </a:endParaRPr>
          </a:p>
        </p:txBody>
      </p:sp>
      <p:pic>
        <p:nvPicPr>
          <p:cNvPr id="3" name="Picture 2" descr="A cell phone on a table">
            <a:extLst>
              <a:ext uri="{FF2B5EF4-FFF2-40B4-BE49-F238E27FC236}">
                <a16:creationId xmlns:a16="http://schemas.microsoft.com/office/drawing/2014/main" id="{4BACD193-3903-676A-4E04-75F551BC0064}"/>
              </a:ext>
            </a:extLst>
          </p:cNvPr>
          <p:cNvPicPr>
            <a:picLocks noChangeAspect="1"/>
          </p:cNvPicPr>
          <p:nvPr/>
        </p:nvPicPr>
        <p:blipFill>
          <a:blip r:embed="rId3"/>
          <a:srcRect l="10157" t="45662" r="10156" b="-2009"/>
          <a:stretch>
            <a:fillRect/>
          </a:stretch>
        </p:blipFill>
        <p:spPr>
          <a:xfrm>
            <a:off x="473110" y="382042"/>
            <a:ext cx="4938134" cy="6231699"/>
          </a:xfrm>
          <a:prstGeom prst="rect">
            <a:avLst/>
          </a:prstGeom>
        </p:spPr>
      </p:pic>
    </p:spTree>
    <p:extLst>
      <p:ext uri="{BB962C8B-B14F-4D97-AF65-F5344CB8AC3E}">
        <p14:creationId xmlns:p14="http://schemas.microsoft.com/office/powerpoint/2010/main" val="22847765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D304888D-B78B-26F5-9075-CDA3C673C95A}"/>
              </a:ext>
            </a:extLst>
          </p:cNvPr>
          <p:cNvSpPr>
            <a:spLocks noGrp="1"/>
          </p:cNvSpPr>
          <p:nvPr>
            <p:ph type="title"/>
          </p:nvPr>
        </p:nvSpPr>
        <p:spPr>
          <a:xfrm>
            <a:off x="363255" y="1283918"/>
            <a:ext cx="11498893" cy="5260931"/>
          </a:xfrm>
        </p:spPr>
        <p:txBody>
          <a:bodyPr>
            <a:noAutofit/>
          </a:bodyPr>
          <a:lstStyle/>
          <a:p>
            <a:pPr>
              <a:lnSpc>
                <a:spcPct val="100000"/>
              </a:lnSpc>
            </a:pPr>
            <a:r>
              <a:rPr lang="en-TT" sz="4000" dirty="0">
                <a:latin typeface="Rockwell" panose="02060603020205020403" pitchFamily="18" charset="0"/>
              </a:rPr>
              <a:t>- </a:t>
            </a:r>
            <a:r>
              <a:rPr lang="en-TT" sz="4000" b="1" dirty="0">
                <a:latin typeface="Rockwell" panose="02060603020205020403" pitchFamily="18" charset="0"/>
              </a:rPr>
              <a:t>Work is defined by who we are and not what we do. </a:t>
            </a:r>
            <a:br>
              <a:rPr lang="en-TT" sz="4000" b="1" dirty="0">
                <a:latin typeface="Rockwell" panose="02060603020205020403" pitchFamily="18" charset="0"/>
              </a:rPr>
            </a:br>
            <a:br>
              <a:rPr lang="en-TT" sz="4000" b="1" dirty="0">
                <a:latin typeface="Rockwell" panose="02060603020205020403" pitchFamily="18" charset="0"/>
              </a:rPr>
            </a:br>
            <a:r>
              <a:rPr lang="en-TT" sz="4000" b="1" dirty="0">
                <a:latin typeface="Rockwell" panose="02060603020205020403" pitchFamily="18" charset="0"/>
              </a:rPr>
              <a:t>- Jesus carried this burden for his disciples.</a:t>
            </a:r>
            <a:br>
              <a:rPr lang="en-TT" sz="4000" b="1" dirty="0">
                <a:latin typeface="Rockwell" panose="02060603020205020403" pitchFamily="18" charset="0"/>
              </a:rPr>
            </a:br>
            <a:br>
              <a:rPr lang="en-TT" sz="4000" b="1" dirty="0">
                <a:latin typeface="Rockwell" panose="02060603020205020403" pitchFamily="18" charset="0"/>
              </a:rPr>
            </a:br>
            <a:r>
              <a:rPr lang="en-TT" sz="4000" b="1" dirty="0">
                <a:latin typeface="Rockwell" panose="02060603020205020403" pitchFamily="18" charset="0"/>
              </a:rPr>
              <a:t>-Leadership was characterised by relationships:  “By this all will know that you are my disciples, if you have love for one another”. </a:t>
            </a:r>
            <a:r>
              <a:rPr lang="en-TT" sz="2800" dirty="0">
                <a:latin typeface="Rockwell" panose="02060603020205020403" pitchFamily="18" charset="0"/>
              </a:rPr>
              <a:t>(NKJV,  John 13:35) </a:t>
            </a:r>
            <a:br>
              <a:rPr lang="en-TT" sz="2800" b="1" dirty="0">
                <a:latin typeface="Rockwell" panose="02060603020205020403" pitchFamily="18" charset="0"/>
              </a:rPr>
            </a:br>
            <a:endParaRPr lang="en-US" sz="2800" b="1" dirty="0">
              <a:latin typeface="Rockwell" panose="02060603020205020403" pitchFamily="18" charset="0"/>
            </a:endParaRPr>
          </a:p>
        </p:txBody>
      </p:sp>
      <p:sp>
        <p:nvSpPr>
          <p:cNvPr id="2" name="TextBox 1">
            <a:extLst>
              <a:ext uri="{FF2B5EF4-FFF2-40B4-BE49-F238E27FC236}">
                <a16:creationId xmlns:a16="http://schemas.microsoft.com/office/drawing/2014/main" id="{03CF6CA5-A997-CDE5-1FA9-A00A7CEC7AA3}"/>
              </a:ext>
            </a:extLst>
          </p:cNvPr>
          <p:cNvSpPr txBox="1"/>
          <p:nvPr/>
        </p:nvSpPr>
        <p:spPr>
          <a:xfrm>
            <a:off x="421709" y="212943"/>
            <a:ext cx="11348581" cy="707886"/>
          </a:xfrm>
          <a:prstGeom prst="rect">
            <a:avLst/>
          </a:prstGeom>
          <a:noFill/>
        </p:spPr>
        <p:txBody>
          <a:bodyPr wrap="square" rtlCol="0">
            <a:spAutoFit/>
          </a:bodyPr>
          <a:lstStyle/>
          <a:p>
            <a:pPr algn="ctr"/>
            <a:r>
              <a:rPr lang="en-US" sz="4000" b="1" dirty="0">
                <a:latin typeface="Rockwell" panose="02060603020205020403" pitchFamily="18" charset="0"/>
              </a:rPr>
              <a:t>Guidance for Leaders</a:t>
            </a:r>
          </a:p>
        </p:txBody>
      </p:sp>
    </p:spTree>
    <p:extLst>
      <p:ext uri="{BB962C8B-B14F-4D97-AF65-F5344CB8AC3E}">
        <p14:creationId xmlns:p14="http://schemas.microsoft.com/office/powerpoint/2010/main" val="36715775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A54136D4-481D-2D12-D825-FB9DF60EA36C}"/>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EC4D1C55-11A9-4F38-B218-E812C4E5E765}"/>
              </a:ext>
            </a:extLst>
          </p:cNvPr>
          <p:cNvSpPr>
            <a:spLocks noGrp="1"/>
          </p:cNvSpPr>
          <p:nvPr>
            <p:ph type="title"/>
          </p:nvPr>
        </p:nvSpPr>
        <p:spPr>
          <a:xfrm>
            <a:off x="507306" y="544883"/>
            <a:ext cx="11417474" cy="6075122"/>
          </a:xfrm>
        </p:spPr>
        <p:txBody>
          <a:bodyPr>
            <a:noAutofit/>
          </a:bodyPr>
          <a:lstStyle/>
          <a:p>
            <a:pPr>
              <a:lnSpc>
                <a:spcPct val="150000"/>
              </a:lnSpc>
            </a:pPr>
            <a:br>
              <a:rPr lang="en-TT" sz="4000" b="1" dirty="0">
                <a:latin typeface="Rockwell" panose="02060603020205020403" pitchFamily="18" charset="0"/>
              </a:rPr>
            </a:br>
            <a:r>
              <a:rPr lang="en-TT" sz="4000" b="1" dirty="0">
                <a:latin typeface="Rockwell" panose="02060603020205020403" pitchFamily="18" charset="0"/>
              </a:rPr>
              <a:t>- This, in essence, is the leadership that would transform.</a:t>
            </a:r>
            <a:br>
              <a:rPr lang="en-TT" sz="4000" b="1" dirty="0">
                <a:latin typeface="Rockwell" panose="02060603020205020403" pitchFamily="18" charset="0"/>
              </a:rPr>
            </a:br>
            <a:r>
              <a:rPr lang="en-TT" sz="4000" b="1" dirty="0">
                <a:latin typeface="Rockwell" panose="02060603020205020403" pitchFamily="18" charset="0"/>
              </a:rPr>
              <a:t>- Not so much what you do . . .  it is who you are</a:t>
            </a:r>
            <a:br>
              <a:rPr lang="en-TT" sz="4000" b="1" dirty="0">
                <a:latin typeface="Rockwell" panose="02060603020205020403" pitchFamily="18" charset="0"/>
              </a:rPr>
            </a:br>
            <a:r>
              <a:rPr lang="en-TT" sz="4000" b="1" dirty="0">
                <a:latin typeface="Rockwell" panose="02060603020205020403" pitchFamily="18" charset="0"/>
              </a:rPr>
              <a:t>- Members measure your words through the prism of your life.</a:t>
            </a:r>
            <a:br>
              <a:rPr lang="en-TT" sz="4000" b="1" dirty="0">
                <a:latin typeface="Rockwell" panose="02060603020205020403" pitchFamily="18" charset="0"/>
              </a:rPr>
            </a:br>
            <a:endParaRPr lang="en-US" sz="4000" b="1" dirty="0">
              <a:latin typeface="Rockwell" panose="02060603020205020403" pitchFamily="18" charset="0"/>
            </a:endParaRPr>
          </a:p>
        </p:txBody>
      </p:sp>
      <p:sp>
        <p:nvSpPr>
          <p:cNvPr id="2" name="TextBox 1">
            <a:extLst>
              <a:ext uri="{FF2B5EF4-FFF2-40B4-BE49-F238E27FC236}">
                <a16:creationId xmlns:a16="http://schemas.microsoft.com/office/drawing/2014/main" id="{CD06F7C0-D9FA-16DA-78BE-0133266ED041}"/>
              </a:ext>
            </a:extLst>
          </p:cNvPr>
          <p:cNvSpPr txBox="1"/>
          <p:nvPr/>
        </p:nvSpPr>
        <p:spPr>
          <a:xfrm>
            <a:off x="413359" y="313151"/>
            <a:ext cx="11417473" cy="707886"/>
          </a:xfrm>
          <a:prstGeom prst="rect">
            <a:avLst/>
          </a:prstGeom>
          <a:noFill/>
        </p:spPr>
        <p:txBody>
          <a:bodyPr wrap="square" rtlCol="0">
            <a:spAutoFit/>
          </a:bodyPr>
          <a:lstStyle/>
          <a:p>
            <a:pPr algn="ctr"/>
            <a:r>
              <a:rPr lang="en-US" sz="4000" b="1" dirty="0">
                <a:latin typeface="Rockwell" panose="02060603020205020403" pitchFamily="18" charset="0"/>
              </a:rPr>
              <a:t>Leaders</a:t>
            </a:r>
          </a:p>
        </p:txBody>
      </p:sp>
    </p:spTree>
    <p:extLst>
      <p:ext uri="{BB962C8B-B14F-4D97-AF65-F5344CB8AC3E}">
        <p14:creationId xmlns:p14="http://schemas.microsoft.com/office/powerpoint/2010/main" val="26265308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5F098455-F3AD-4CE1-6F83-28C95857EE25}"/>
              </a:ext>
            </a:extLst>
          </p:cNvPr>
          <p:cNvSpPr>
            <a:spLocks noGrp="1"/>
          </p:cNvSpPr>
          <p:nvPr>
            <p:ph sz="quarter" idx="11"/>
          </p:nvPr>
        </p:nvSpPr>
        <p:spPr>
          <a:xfrm>
            <a:off x="507303" y="1193724"/>
            <a:ext cx="11323528" cy="5292653"/>
          </a:xfrm>
        </p:spPr>
        <p:txBody>
          <a:bodyPr>
            <a:noAutofit/>
          </a:bodyPr>
          <a:lstStyle/>
          <a:p>
            <a:pPr>
              <a:lnSpc>
                <a:spcPct val="100000"/>
              </a:lnSpc>
            </a:pPr>
            <a:r>
              <a:rPr lang="en-TT" sz="3600" b="1" dirty="0">
                <a:latin typeface="Rockwell" panose="02060603020205020403" pitchFamily="18" charset="0"/>
              </a:rPr>
              <a:t>“Given the importance of competent leaders in the church – and in business and government, too – we might expect that the Bible would use the term more often. In fact, the KJV uses the term leader only six times.</a:t>
            </a:r>
          </a:p>
          <a:p>
            <a:pPr>
              <a:lnSpc>
                <a:spcPct val="100000"/>
              </a:lnSpc>
            </a:pPr>
            <a:endParaRPr lang="en-US" sz="3600" b="1" dirty="0">
              <a:latin typeface="Rockwell" panose="02060603020205020403" pitchFamily="18" charset="0"/>
            </a:endParaRPr>
          </a:p>
          <a:p>
            <a:pPr>
              <a:lnSpc>
                <a:spcPct val="100000"/>
              </a:lnSpc>
            </a:pPr>
            <a:r>
              <a:rPr lang="en-TT" sz="3600" b="1" dirty="0">
                <a:latin typeface="Rockwell" panose="02060603020205020403" pitchFamily="18" charset="0"/>
              </a:rPr>
              <a:t>Much more frequently, the role is called Servant. We do not read about Moses my leader, but Moses, my servant…” </a:t>
            </a:r>
            <a:r>
              <a:rPr lang="en-TT" sz="2000" dirty="0">
                <a:latin typeface="Rockwell" panose="02060603020205020403" pitchFamily="18" charset="0"/>
              </a:rPr>
              <a:t>(Saunders,  </a:t>
            </a:r>
            <a:r>
              <a:rPr lang="en-TT" sz="2000" i="1" dirty="0">
                <a:latin typeface="Rockwell" panose="02060603020205020403" pitchFamily="18" charset="0"/>
              </a:rPr>
              <a:t>Spiritual Leadership,</a:t>
            </a:r>
            <a:r>
              <a:rPr lang="en-TT" sz="2000" dirty="0">
                <a:latin typeface="Rockwell" panose="02060603020205020403" pitchFamily="18" charset="0"/>
              </a:rPr>
              <a:t> p. 21.)</a:t>
            </a:r>
            <a:endParaRPr lang="en-US" sz="2000" dirty="0">
              <a:latin typeface="Rockwell" panose="02060603020205020403" pitchFamily="18" charset="0"/>
            </a:endParaRPr>
          </a:p>
        </p:txBody>
      </p:sp>
      <p:sp>
        <p:nvSpPr>
          <p:cNvPr id="3" name="Slide Number Placeholder 2">
            <a:extLst>
              <a:ext uri="{FF2B5EF4-FFF2-40B4-BE49-F238E27FC236}">
                <a16:creationId xmlns:a16="http://schemas.microsoft.com/office/drawing/2014/main" id="{49D350C2-47A5-211F-A685-9ACD211179E2}"/>
              </a:ext>
            </a:extLst>
          </p:cNvPr>
          <p:cNvSpPr>
            <a:spLocks noGrp="1"/>
          </p:cNvSpPr>
          <p:nvPr>
            <p:ph type="sldNum" sz="quarter" idx="4"/>
          </p:nvPr>
        </p:nvSpPr>
        <p:spPr>
          <a:xfrm>
            <a:off x="8534400" y="6121252"/>
            <a:ext cx="2743200" cy="365125"/>
          </a:xfrm>
        </p:spPr>
        <p:txBody>
          <a:bodyPr/>
          <a:lstStyle/>
          <a:p>
            <a:fld id="{B5CEABB6-07DC-46E8-9B57-56EC44A396E5}" type="slidenum">
              <a:rPr lang="en-US" smtClean="0"/>
              <a:pPr/>
              <a:t>7</a:t>
            </a:fld>
            <a:endParaRPr lang="en-US" dirty="0"/>
          </a:p>
        </p:txBody>
      </p:sp>
      <p:sp>
        <p:nvSpPr>
          <p:cNvPr id="7" name="TextBox 6">
            <a:extLst>
              <a:ext uri="{FF2B5EF4-FFF2-40B4-BE49-F238E27FC236}">
                <a16:creationId xmlns:a16="http://schemas.microsoft.com/office/drawing/2014/main" id="{ED3A2D4A-8C16-005B-0CB1-192D0CE1E7CA}"/>
              </a:ext>
            </a:extLst>
          </p:cNvPr>
          <p:cNvSpPr txBox="1"/>
          <p:nvPr/>
        </p:nvSpPr>
        <p:spPr>
          <a:xfrm>
            <a:off x="795402" y="302730"/>
            <a:ext cx="11035429" cy="646331"/>
          </a:xfrm>
          <a:prstGeom prst="rect">
            <a:avLst/>
          </a:prstGeom>
          <a:noFill/>
        </p:spPr>
        <p:txBody>
          <a:bodyPr wrap="square" rtlCol="0">
            <a:spAutoFit/>
          </a:bodyPr>
          <a:lstStyle/>
          <a:p>
            <a:pPr algn="ctr"/>
            <a:r>
              <a:rPr lang="en-US" sz="3600" b="1" dirty="0">
                <a:latin typeface="Rockwell" panose="02060603020205020403" pitchFamily="18" charset="0"/>
              </a:rPr>
              <a:t>The Nature of Spiritual Leadership in Scripture</a:t>
            </a:r>
          </a:p>
        </p:txBody>
      </p:sp>
    </p:spTree>
    <p:extLst>
      <p:ext uri="{BB962C8B-B14F-4D97-AF65-F5344CB8AC3E}">
        <p14:creationId xmlns:p14="http://schemas.microsoft.com/office/powerpoint/2010/main" val="13862633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5351A4F1-ABAF-2D28-B31B-A6DC9942FA18}"/>
              </a:ext>
            </a:extLst>
          </p:cNvPr>
          <p:cNvSpPr>
            <a:spLocks noGrp="1"/>
          </p:cNvSpPr>
          <p:nvPr>
            <p:ph sz="quarter" idx="11"/>
          </p:nvPr>
        </p:nvSpPr>
        <p:spPr>
          <a:xfrm>
            <a:off x="394570" y="319414"/>
            <a:ext cx="11736888" cy="6363221"/>
          </a:xfrm>
        </p:spPr>
        <p:txBody>
          <a:bodyPr>
            <a:noAutofit/>
          </a:bodyPr>
          <a:lstStyle/>
          <a:p>
            <a:pPr marL="0" indent="0" algn="ctr">
              <a:buNone/>
            </a:pPr>
            <a:r>
              <a:rPr lang="en-TT" sz="4000" b="1" dirty="0">
                <a:latin typeface="Rockwell" panose="02060603020205020403" pitchFamily="18" charset="0"/>
              </a:rPr>
              <a:t>Spiritual Servanthood</a:t>
            </a:r>
            <a:endParaRPr lang="en-US" sz="4000" b="1" dirty="0">
              <a:latin typeface="Rockwell" panose="02060603020205020403" pitchFamily="18" charset="0"/>
            </a:endParaRPr>
          </a:p>
          <a:p>
            <a:pPr>
              <a:lnSpc>
                <a:spcPct val="100000"/>
              </a:lnSpc>
              <a:spcBef>
                <a:spcPts val="0"/>
              </a:spcBef>
            </a:pPr>
            <a:r>
              <a:rPr lang="en-TT" sz="4400" dirty="0">
                <a:latin typeface="Rockwell" panose="02060603020205020403" pitchFamily="18" charset="0"/>
              </a:rPr>
              <a:t> Servant Leadership:</a:t>
            </a:r>
            <a:r>
              <a:rPr lang="en-TT" sz="4400" b="1" dirty="0">
                <a:latin typeface="Rockwell" panose="02060603020205020403" pitchFamily="18" charset="0"/>
              </a:rPr>
              <a:t>  Integrity above ability.</a:t>
            </a:r>
            <a:endParaRPr lang="en-US" sz="4400" b="1" dirty="0">
              <a:latin typeface="Rockwell" panose="02060603020205020403" pitchFamily="18" charset="0"/>
            </a:endParaRPr>
          </a:p>
          <a:p>
            <a:pPr>
              <a:lnSpc>
                <a:spcPct val="100000"/>
              </a:lnSpc>
              <a:spcBef>
                <a:spcPts val="0"/>
              </a:spcBef>
            </a:pPr>
            <a:r>
              <a:rPr lang="en-TT" sz="4400" dirty="0">
                <a:latin typeface="Rockwell" panose="02060603020205020403" pitchFamily="18" charset="0"/>
              </a:rPr>
              <a:t>Servant Leadership:  </a:t>
            </a:r>
            <a:r>
              <a:rPr lang="en-TT" sz="4400" b="1" dirty="0">
                <a:latin typeface="Rockwell" panose="02060603020205020403" pitchFamily="18" charset="0"/>
              </a:rPr>
              <a:t>People over program.</a:t>
            </a:r>
            <a:endParaRPr lang="en-US" sz="4400" b="1" dirty="0">
              <a:latin typeface="Rockwell" panose="02060603020205020403" pitchFamily="18" charset="0"/>
            </a:endParaRPr>
          </a:p>
          <a:p>
            <a:pPr>
              <a:lnSpc>
                <a:spcPct val="100000"/>
              </a:lnSpc>
              <a:spcBef>
                <a:spcPts val="0"/>
              </a:spcBef>
            </a:pPr>
            <a:r>
              <a:rPr lang="en-TT" sz="4400" dirty="0">
                <a:latin typeface="Rockwell" panose="02060603020205020403" pitchFamily="18" charset="0"/>
              </a:rPr>
              <a:t>Servant Leadership: </a:t>
            </a:r>
            <a:r>
              <a:rPr lang="en-TT" sz="4400" b="1" dirty="0">
                <a:latin typeface="Rockwell" panose="02060603020205020403" pitchFamily="18" charset="0"/>
              </a:rPr>
              <a:t> Operating from among than from above.</a:t>
            </a:r>
            <a:endParaRPr lang="en-US" sz="4400" b="1" dirty="0">
              <a:latin typeface="Rockwell" panose="02060603020205020403" pitchFamily="18" charset="0"/>
            </a:endParaRPr>
          </a:p>
          <a:p>
            <a:pPr>
              <a:lnSpc>
                <a:spcPct val="100000"/>
              </a:lnSpc>
              <a:spcBef>
                <a:spcPts val="0"/>
              </a:spcBef>
            </a:pPr>
            <a:r>
              <a:rPr lang="en-TT" sz="4400" dirty="0">
                <a:latin typeface="Rockwell" panose="02060603020205020403" pitchFamily="18" charset="0"/>
              </a:rPr>
              <a:t>Servant Leadership: S</a:t>
            </a:r>
            <a:r>
              <a:rPr lang="en-TT" sz="4400" b="1" dirty="0">
                <a:latin typeface="Rockwell" panose="02060603020205020403" pitchFamily="18" charset="0"/>
              </a:rPr>
              <a:t>pending more time on your knees than on your feet.</a:t>
            </a:r>
            <a:endParaRPr lang="en-US" sz="4400" b="1" dirty="0">
              <a:latin typeface="Rockwell" panose="02060603020205020403" pitchFamily="18" charset="0"/>
            </a:endParaRPr>
          </a:p>
        </p:txBody>
      </p:sp>
      <p:sp>
        <p:nvSpPr>
          <p:cNvPr id="2" name="Slide Number Placeholder 1">
            <a:extLst>
              <a:ext uri="{FF2B5EF4-FFF2-40B4-BE49-F238E27FC236}">
                <a16:creationId xmlns:a16="http://schemas.microsoft.com/office/drawing/2014/main" id="{60AD58C6-6F47-0261-9611-E968042F55BE}"/>
              </a:ext>
            </a:extLst>
          </p:cNvPr>
          <p:cNvSpPr>
            <a:spLocks noGrp="1"/>
          </p:cNvSpPr>
          <p:nvPr>
            <p:ph type="sldNum" sz="quarter" idx="4"/>
          </p:nvPr>
        </p:nvSpPr>
        <p:spPr>
          <a:xfrm>
            <a:off x="8534400" y="6121252"/>
            <a:ext cx="2743200" cy="365125"/>
          </a:xfrm>
        </p:spPr>
        <p:txBody>
          <a:bodyPr/>
          <a:lstStyle/>
          <a:p>
            <a:fld id="{B5CEABB6-07DC-46E8-9B57-56EC44A396E5}" type="slidenum">
              <a:rPr lang="en-US" smtClean="0"/>
              <a:pPr/>
              <a:t>8</a:t>
            </a:fld>
            <a:endParaRPr lang="en-US" dirty="0"/>
          </a:p>
        </p:txBody>
      </p:sp>
    </p:spTree>
    <p:extLst>
      <p:ext uri="{BB962C8B-B14F-4D97-AF65-F5344CB8AC3E}">
        <p14:creationId xmlns:p14="http://schemas.microsoft.com/office/powerpoint/2010/main" val="30300762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FC5F8EB2-8936-F0AC-DA2A-4A5609BEA7E8}"/>
              </a:ext>
            </a:extLst>
          </p:cNvPr>
          <p:cNvSpPr>
            <a:spLocks noGrp="1"/>
          </p:cNvSpPr>
          <p:nvPr>
            <p:ph sz="quarter" idx="11"/>
          </p:nvPr>
        </p:nvSpPr>
        <p:spPr>
          <a:xfrm>
            <a:off x="469726" y="306888"/>
            <a:ext cx="10808237" cy="6169068"/>
          </a:xfrm>
        </p:spPr>
        <p:txBody>
          <a:bodyPr>
            <a:noAutofit/>
          </a:bodyPr>
          <a:lstStyle/>
          <a:p>
            <a:pPr marL="0" indent="0" algn="ctr">
              <a:lnSpc>
                <a:spcPct val="100000"/>
              </a:lnSpc>
              <a:buNone/>
            </a:pPr>
            <a:r>
              <a:rPr lang="en-TT" sz="3200" dirty="0">
                <a:latin typeface="Rockwell" panose="02060603020205020403" pitchFamily="18" charset="0"/>
              </a:rPr>
              <a:t>Isaiah captures in chapter 42, the spirit of servant leadership in the personhood of Christ, whom we should emulate:</a:t>
            </a:r>
            <a:endParaRPr lang="en-US" sz="3200" dirty="0">
              <a:latin typeface="Rockwell" panose="02060603020205020403" pitchFamily="18" charset="0"/>
            </a:endParaRPr>
          </a:p>
          <a:p>
            <a:pPr>
              <a:lnSpc>
                <a:spcPct val="100000"/>
              </a:lnSpc>
            </a:pPr>
            <a:r>
              <a:rPr lang="en-TT" sz="3600" b="1" dirty="0">
                <a:latin typeface="Rockwell" panose="02060603020205020403" pitchFamily="18" charset="0"/>
              </a:rPr>
              <a:t>Dependence:  “</a:t>
            </a:r>
            <a:r>
              <a:rPr lang="en-TT" sz="3600" dirty="0">
                <a:latin typeface="Rockwell" panose="02060603020205020403" pitchFamily="18" charset="0"/>
              </a:rPr>
              <a:t>Here is my servant, whom I uphold.” verse 1</a:t>
            </a:r>
            <a:endParaRPr lang="en-US" sz="3600" dirty="0">
              <a:latin typeface="Rockwell" panose="02060603020205020403" pitchFamily="18" charset="0"/>
            </a:endParaRPr>
          </a:p>
          <a:p>
            <a:pPr>
              <a:lnSpc>
                <a:spcPct val="100000"/>
              </a:lnSpc>
            </a:pPr>
            <a:r>
              <a:rPr lang="en-TT" sz="3600" b="1" dirty="0">
                <a:latin typeface="Rockwell" panose="02060603020205020403" pitchFamily="18" charset="0"/>
              </a:rPr>
              <a:t>Approval:  </a:t>
            </a:r>
            <a:r>
              <a:rPr lang="en-TT" sz="3600" dirty="0">
                <a:latin typeface="Rockwell" panose="02060603020205020403" pitchFamily="18" charset="0"/>
              </a:rPr>
              <a:t>“My chosen one in whom I delight.” verse 1</a:t>
            </a:r>
            <a:endParaRPr lang="en-US" sz="3600" dirty="0">
              <a:latin typeface="Rockwell" panose="02060603020205020403" pitchFamily="18" charset="0"/>
            </a:endParaRPr>
          </a:p>
          <a:p>
            <a:pPr>
              <a:lnSpc>
                <a:spcPct val="100000"/>
              </a:lnSpc>
            </a:pPr>
            <a:r>
              <a:rPr lang="en-TT" sz="3600" b="1" dirty="0">
                <a:latin typeface="Rockwell" panose="02060603020205020403" pitchFamily="18" charset="0"/>
              </a:rPr>
              <a:t>Modesty:  </a:t>
            </a:r>
            <a:r>
              <a:rPr lang="en-TT" sz="3600" dirty="0">
                <a:latin typeface="Rockwell" panose="02060603020205020403" pitchFamily="18" charset="0"/>
              </a:rPr>
              <a:t>“He shall not shout or cry out or raise his voice in the streets.” verse 3 </a:t>
            </a:r>
            <a:endParaRPr lang="en-US" sz="3600" dirty="0">
              <a:latin typeface="Rockwell" panose="02060603020205020403" pitchFamily="18" charset="0"/>
            </a:endParaRPr>
          </a:p>
          <a:p>
            <a:endParaRPr lang="en-US" sz="2400" dirty="0">
              <a:latin typeface="Rockwell" panose="02060603020205020403" pitchFamily="18" charset="0"/>
            </a:endParaRPr>
          </a:p>
        </p:txBody>
      </p:sp>
    </p:spTree>
    <p:extLst>
      <p:ext uri="{BB962C8B-B14F-4D97-AF65-F5344CB8AC3E}">
        <p14:creationId xmlns:p14="http://schemas.microsoft.com/office/powerpoint/2010/main" val="762554544"/>
      </p:ext>
    </p:extLst>
  </p:cSld>
  <p:clrMapOvr>
    <a:masterClrMapping/>
  </p:clrMapOvr>
</p:sld>
</file>

<file path=ppt/theme/theme1.xml><?xml version="1.0" encoding="utf-8"?>
<a:theme xmlns:a="http://schemas.openxmlformats.org/drawingml/2006/main" name="Custom">
  <a:themeElements>
    <a:clrScheme name="Custom 77">
      <a:dk1>
        <a:sysClr val="windowText" lastClr="000000"/>
      </a:dk1>
      <a:lt1>
        <a:sysClr val="window" lastClr="FFFFFF"/>
      </a:lt1>
      <a:dk2>
        <a:srgbClr val="44546A"/>
      </a:dk2>
      <a:lt2>
        <a:srgbClr val="E7E6E6"/>
      </a:lt2>
      <a:accent1>
        <a:srgbClr val="FFB09D"/>
      </a:accent1>
      <a:accent2>
        <a:srgbClr val="FFD7C7"/>
      </a:accent2>
      <a:accent3>
        <a:srgbClr val="FFE9E0"/>
      </a:accent3>
      <a:accent4>
        <a:srgbClr val="55736D"/>
      </a:accent4>
      <a:accent5>
        <a:srgbClr val="88A88E"/>
      </a:accent5>
      <a:accent6>
        <a:srgbClr val="E6FFFB"/>
      </a:accent6>
      <a:hlink>
        <a:srgbClr val="0563C1"/>
      </a:hlink>
      <a:folHlink>
        <a:srgbClr val="954F72"/>
      </a:folHlink>
    </a:clrScheme>
    <a:fontScheme name="Custom 116">
      <a:majorFont>
        <a:latin typeface="Bodoni MT"/>
        <a:ea typeface=""/>
        <a:cs typeface=""/>
      </a:majorFont>
      <a:minorFont>
        <a:latin typeface="Source Sans Pr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M66722518_win32_SD_v11" id="{6E195932-91F4-4861-8538-848409B20D97}" vid="{F5C82CE7-F5AC-4E30-975C-FD228ED2202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8" ma:contentTypeDescription="Create a new document." ma:contentTypeScope="" ma:versionID="60f5a4f2d2b0abadcf532d48ebf9cb7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7dd78129e6a1811f84807ad11c65153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Props1.xml><?xml version="1.0" encoding="utf-8"?>
<ds:datastoreItem xmlns:ds="http://schemas.openxmlformats.org/officeDocument/2006/customXml" ds:itemID="{32E4FA29-61E2-42A6-9537-732ED628B68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F796806-D3A7-49C6-9335-B8A0B9307F8E}">
  <ds:schemaRefs>
    <ds:schemaRef ds:uri="http://schemas.microsoft.com/sharepoint/v3/contenttype/forms"/>
  </ds:schemaRefs>
</ds:datastoreItem>
</file>

<file path=customXml/itemProps3.xml><?xml version="1.0" encoding="utf-8"?>
<ds:datastoreItem xmlns:ds="http://schemas.openxmlformats.org/officeDocument/2006/customXml" ds:itemID="{337CDA33-9251-49D0-A51A-7888AA3E0635}">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{BA40AD1F-1A99-4717-99CA-1761848BB784}TFceab9897-d767-4b88-b01c-396399362f8b9c42cec1_win32-72ccf53ebda5</Template>
  <TotalTime>270</TotalTime>
  <Words>856</Words>
  <Application>Microsoft Office PowerPoint</Application>
  <PresentationFormat>Widescreen</PresentationFormat>
  <Paragraphs>74</Paragraphs>
  <Slides>17</Slides>
  <Notes>11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17</vt:i4>
      </vt:variant>
    </vt:vector>
  </HeadingPairs>
  <TitlesOfParts>
    <vt:vector size="25" baseType="lpstr">
      <vt:lpstr>Arial</vt:lpstr>
      <vt:lpstr>Bodoni MT</vt:lpstr>
      <vt:lpstr>Calibri</vt:lpstr>
      <vt:lpstr>Rockwell</vt:lpstr>
      <vt:lpstr>Rockwell Extra Bold</vt:lpstr>
      <vt:lpstr>Source Sans Pro Light</vt:lpstr>
      <vt:lpstr>Wingdings</vt:lpstr>
      <vt:lpstr>Custom</vt:lpstr>
      <vt:lpstr>Leadership That Transforms: </vt:lpstr>
      <vt:lpstr>PowerPoint Presentation</vt:lpstr>
      <vt:lpstr>PowerPoint Presentation</vt:lpstr>
      <vt:lpstr>PowerPoint Presentation</vt:lpstr>
      <vt:lpstr>- Work is defined by who we are and not what we do.   - Jesus carried this burden for his disciples.  -Leadership was characterised by relationships:  “By this all will know that you are my disciples, if you have love for one another”. (NKJV,  John 13:35)  </vt:lpstr>
      <vt:lpstr> - This, in essence, is the leadership that would transform. - Not so much what you do . . .  it is who you are - Members measure your words through the prism of your life. </vt:lpstr>
      <vt:lpstr>PowerPoint Presentation</vt:lpstr>
      <vt:lpstr>PowerPoint Presentation</vt:lpstr>
      <vt:lpstr>PowerPoint Presentation</vt:lpstr>
      <vt:lpstr>PowerPoint Presentation</vt:lpstr>
      <vt:lpstr>Servant Leadership  in the current setting </vt:lpstr>
      <vt:lpstr>Elders support all  the departments of the Church</vt:lpstr>
      <vt:lpstr>Elders and the spiritual nurture of the church</vt:lpstr>
      <vt:lpstr>Visitation is unfortunately becoming a thing of the past in the list of duties of the elder today!</vt:lpstr>
      <vt:lpstr>PowerPoint Presentation</vt:lpstr>
      <vt:lpstr>PowerPoint Presentation</vt:lpstr>
      <vt:lpstr>Elders and Maintaining the Unity and Wholeness of the Church</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 Williams</dc:creator>
  <cp:lastModifiedBy>A Williams</cp:lastModifiedBy>
  <cp:revision>21</cp:revision>
  <dcterms:created xsi:type="dcterms:W3CDTF">2025-08-01T19:00:45Z</dcterms:created>
  <dcterms:modified xsi:type="dcterms:W3CDTF">2026-01-17T01:28:34Z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y fmtid="{D5CDD505-2E9C-101B-9397-08002B2CF9AE}" pid="3" name="MediaServiceImageTags">
    <vt:lpwstr/>
  </property>
</Properties>
</file>