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sldIdLst>
    <p:sldId id="256" r:id="rId2"/>
    <p:sldId id="258" r:id="rId3"/>
    <p:sldId id="257" r:id="rId4"/>
    <p:sldId id="259" r:id="rId5"/>
    <p:sldId id="263" r:id="rId6"/>
    <p:sldId id="280" r:id="rId7"/>
    <p:sldId id="264" r:id="rId8"/>
    <p:sldId id="266" r:id="rId9"/>
    <p:sldId id="272" r:id="rId10"/>
    <p:sldId id="267" r:id="rId11"/>
    <p:sldId id="271" r:id="rId12"/>
    <p:sldId id="268" r:id="rId13"/>
    <p:sldId id="270" r:id="rId14"/>
    <p:sldId id="273" r:id="rId15"/>
    <p:sldId id="274" r:id="rId16"/>
    <p:sldId id="278" r:id="rId17"/>
    <p:sldId id="275" r:id="rId18"/>
    <p:sldId id="279"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711"/>
  </p:normalViewPr>
  <p:slideViewPr>
    <p:cSldViewPr snapToGrid="0" snapToObjects="1">
      <p:cViewPr varScale="1">
        <p:scale>
          <a:sx n="81" d="100"/>
          <a:sy n="81" d="100"/>
        </p:scale>
        <p:origin x="60" y="5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AD347D-5ACD-4C99-B74B-A9C85AD731AF}" type="datetimeFigureOut">
              <a:rPr lang="en-US" smtClean="0"/>
              <a:pPr/>
              <a:t>1/29/2018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7F1E4F-1CFF-5643-939E-02111984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pPr/>
              <a:t>1/29/2018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pPr/>
              <a:t>1/29/2018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09A250-FF31-4206-8172-F9D3106AACB1}" type="datetimeFigureOut">
              <a:rPr lang="en-US" smtClean="0"/>
              <a:pPr/>
              <a:t>1/29/2018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96027F-7875-4030-9381-8BD8C4F21935}" type="datetimeFigureOut">
              <a:rPr lang="en-US" smtClean="0"/>
              <a:pPr/>
              <a:t>1/29/2018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96027F-7875-4030-9381-8BD8C4F21935}" type="datetimeFigureOut">
              <a:rPr lang="en-US" smtClean="0"/>
              <a:pPr/>
              <a:t>1/29/2018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96027F-7875-4030-9381-8BD8C4F21935}" type="datetimeFigureOut">
              <a:rPr lang="en-US" smtClean="0"/>
              <a:pPr/>
              <a:t>1/29/2018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57F1E4F-1CFF-5643-939E-02111984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09A250-FF31-4206-8172-F9D3106AACB1}" type="datetimeFigureOut">
              <a:rPr lang="en-US" smtClean="0"/>
              <a:pPr/>
              <a:t>1/29/2018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02111984F56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09A250-FF31-4206-8172-F9D3106AACB1}" type="datetimeFigureOut">
              <a:rPr lang="en-US" smtClean="0"/>
              <a:pPr/>
              <a:t>1/29/2018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02111984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509A250-FF31-4206-8172-F9D3106AACB1}" type="datetimeFigureOut">
              <a:rPr lang="en-US" smtClean="0"/>
              <a:pPr/>
              <a:t>1/29/2018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509A250-FF31-4206-8172-F9D3106AACB1}" type="datetimeFigureOut">
              <a:rPr lang="en-US" smtClean="0"/>
              <a:pPr/>
              <a:t>1/29/2018</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7F1E4F-1CFF-5643-939E-02111984F565}"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AAD347D-5ACD-4C99-B74B-A9C85AD731AF}" type="datetimeFigureOut">
              <a:rPr lang="en-US" smtClean="0"/>
              <a:pPr/>
              <a:t>1/29/2018</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02111984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ookman Old Style" pitchFamily="18" charset="0"/>
              </a:rPr>
              <a:t>Unlimited Power </a:t>
            </a:r>
            <a:br>
              <a:rPr lang="en-US" dirty="0" smtClean="0">
                <a:latin typeface="Bookman Old Style" pitchFamily="18" charset="0"/>
              </a:rPr>
            </a:br>
            <a:r>
              <a:rPr lang="en-US" dirty="0" smtClean="0">
                <a:latin typeface="Bookman Old Style" pitchFamily="18" charset="0"/>
              </a:rPr>
              <a:t>To Those Who Pray</a:t>
            </a:r>
            <a:endParaRPr lang="en-US" dirty="0">
              <a:latin typeface="Bookman Old Style" pitchFamily="18" charset="0"/>
            </a:endParaRPr>
          </a:p>
        </p:txBody>
      </p:sp>
    </p:spTree>
    <p:extLst>
      <p:ext uri="{BB962C8B-B14F-4D97-AF65-F5344CB8AC3E}">
        <p14:creationId xmlns:p14="http://schemas.microsoft.com/office/powerpoint/2010/main" val="24594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3" y="491068"/>
            <a:ext cx="11469337" cy="5757332"/>
          </a:xfrm>
        </p:spPr>
        <p:txBody>
          <a:bodyPr>
            <a:noAutofit/>
          </a:bodyPr>
          <a:lstStyle/>
          <a:p>
            <a:pPr marL="0" marR="0" lvl="0" indent="0" defTabSz="914400" eaLnBrk="1" fontAlgn="auto" latinLnBrk="0" hangingPunct="1">
              <a:lnSpc>
                <a:spcPct val="100000"/>
              </a:lnSpc>
              <a:spcBef>
                <a:spcPts val="0"/>
              </a:spcBef>
              <a:spcAft>
                <a:spcPts val="0"/>
              </a:spcAft>
              <a:buClrTx/>
              <a:buSzTx/>
              <a:buNone/>
              <a:tabLst/>
              <a:defRPr/>
            </a:pPr>
            <a:r>
              <a:rPr lang="en-US" sz="3200" dirty="0" smtClean="0">
                <a:latin typeface="Bookman Old Style" pitchFamily="18" charset="0"/>
              </a:rPr>
              <a:t>Ephesians 1:18-23</a:t>
            </a:r>
          </a:p>
          <a:p>
            <a:pPr marL="0" marR="0" lvl="0" indent="0" defTabSz="914400" eaLnBrk="1" fontAlgn="auto" latinLnBrk="0" hangingPunct="1">
              <a:lnSpc>
                <a:spcPct val="100000"/>
              </a:lnSpc>
              <a:spcBef>
                <a:spcPts val="0"/>
              </a:spcBef>
              <a:spcAft>
                <a:spcPts val="0"/>
              </a:spcAft>
              <a:buClrTx/>
              <a:buSzTx/>
              <a:buNone/>
              <a:tabLst/>
              <a:defRPr/>
            </a:pPr>
            <a:endParaRPr lang="en-US" sz="3200" dirty="0" smtClean="0">
              <a:latin typeface="Bookman Old Style" pitchFamily="18" charset="0"/>
            </a:endParaRPr>
          </a:p>
          <a:p>
            <a:pPr>
              <a:buNone/>
            </a:pPr>
            <a:r>
              <a:rPr lang="en-TT" sz="3200" baseline="30000" dirty="0" smtClean="0">
                <a:latin typeface="Bookman Old Style" pitchFamily="18" charset="0"/>
              </a:rPr>
              <a:t> </a:t>
            </a:r>
            <a:r>
              <a:rPr lang="en-TT" sz="3200" dirty="0" smtClean="0">
                <a:latin typeface="Bookman Old Style" pitchFamily="18" charset="0"/>
              </a:rPr>
              <a:t>The eyes of your understanding being enlightened; that ye may know what is the hope of his calling, and what the riches of the glory of his inheritance in the saints,</a:t>
            </a:r>
          </a:p>
          <a:p>
            <a:pPr>
              <a:buNone/>
            </a:pPr>
            <a:r>
              <a:rPr lang="en-TT" sz="3200" baseline="30000" dirty="0" smtClean="0">
                <a:latin typeface="Bookman Old Style" pitchFamily="18" charset="0"/>
              </a:rPr>
              <a:t> </a:t>
            </a:r>
            <a:r>
              <a:rPr lang="en-TT" sz="3200" dirty="0" smtClean="0">
                <a:latin typeface="Bookman Old Style" pitchFamily="18" charset="0"/>
              </a:rPr>
              <a:t>And what is the exceeding greatness of his power to us-ward who believe, according to the working of his mighty power,</a:t>
            </a:r>
          </a:p>
          <a:p>
            <a:pPr>
              <a:buNone/>
            </a:pPr>
            <a:r>
              <a:rPr lang="en-TT" sz="3200" baseline="30000" dirty="0" smtClean="0">
                <a:latin typeface="Bookman Old Style" pitchFamily="18" charset="0"/>
              </a:rPr>
              <a:t> </a:t>
            </a:r>
            <a:r>
              <a:rPr lang="en-TT" sz="3200" dirty="0" smtClean="0">
                <a:latin typeface="Bookman Old Style" pitchFamily="18" charset="0"/>
              </a:rPr>
              <a:t>Which he wrought in Christ, when he raised him from the dead, and set him at his own right hand in the heavenly places,</a:t>
            </a:r>
          </a:p>
          <a:p>
            <a:pPr marL="0" marR="0" lvl="0" indent="0" defTabSz="914400" eaLnBrk="1" fontAlgn="auto" latinLnBrk="0" hangingPunct="1">
              <a:lnSpc>
                <a:spcPct val="100000"/>
              </a:lnSpc>
              <a:spcBef>
                <a:spcPts val="0"/>
              </a:spcBef>
              <a:spcAft>
                <a:spcPts val="0"/>
              </a:spcAft>
              <a:buClrTx/>
              <a:buSzTx/>
              <a:buNone/>
              <a:tabLst/>
              <a:defRPr/>
            </a:pPr>
            <a:endParaRPr lang="en-US" sz="3200" dirty="0">
              <a:latin typeface="Bookman Old Style" pitchFamily="18" charset="0"/>
            </a:endParaRPr>
          </a:p>
        </p:txBody>
      </p:sp>
    </p:spTree>
    <p:extLst>
      <p:ext uri="{BB962C8B-B14F-4D97-AF65-F5344CB8AC3E}">
        <p14:creationId xmlns:p14="http://schemas.microsoft.com/office/powerpoint/2010/main" val="560870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4" y="491068"/>
            <a:ext cx="9575720" cy="5757332"/>
          </a:xfrm>
        </p:spPr>
        <p:txBody>
          <a:bodyPr>
            <a:noAutofit/>
          </a:bodyPr>
          <a:lstStyle/>
          <a:p>
            <a:pPr marL="0" marR="0" lvl="0" indent="0" defTabSz="914400" eaLnBrk="1" fontAlgn="auto" latinLnBrk="0" hangingPunct="1">
              <a:lnSpc>
                <a:spcPct val="100000"/>
              </a:lnSpc>
              <a:spcBef>
                <a:spcPts val="0"/>
              </a:spcBef>
              <a:spcAft>
                <a:spcPts val="0"/>
              </a:spcAft>
              <a:buClrTx/>
              <a:buSzTx/>
              <a:buNone/>
              <a:tabLst/>
              <a:defRPr/>
            </a:pPr>
            <a:r>
              <a:rPr lang="en-US" sz="3200" dirty="0" smtClean="0">
                <a:latin typeface="Bookman Old Style" pitchFamily="18" charset="0"/>
              </a:rPr>
              <a:t>Ephesians 1:18-23</a:t>
            </a:r>
          </a:p>
          <a:p>
            <a:pPr marL="0" marR="0" lvl="0" indent="0" defTabSz="914400" eaLnBrk="1" fontAlgn="auto" latinLnBrk="0" hangingPunct="1">
              <a:lnSpc>
                <a:spcPct val="100000"/>
              </a:lnSpc>
              <a:spcBef>
                <a:spcPts val="0"/>
              </a:spcBef>
              <a:spcAft>
                <a:spcPts val="0"/>
              </a:spcAft>
              <a:buClrTx/>
              <a:buSzTx/>
              <a:buNone/>
              <a:tabLst/>
              <a:defRPr/>
            </a:pPr>
            <a:endParaRPr lang="en-US" sz="3200" dirty="0" smtClean="0">
              <a:latin typeface="Bookman Old Style" pitchFamily="18" charset="0"/>
            </a:endParaRPr>
          </a:p>
          <a:p>
            <a:pPr>
              <a:buNone/>
            </a:pPr>
            <a:r>
              <a:rPr lang="en-TT" sz="3200" baseline="30000" dirty="0" smtClean="0">
                <a:latin typeface="Bookman Old Style" pitchFamily="18" charset="0"/>
              </a:rPr>
              <a:t> </a:t>
            </a:r>
            <a:r>
              <a:rPr lang="en-TT" sz="3200" dirty="0" smtClean="0">
                <a:latin typeface="Bookman Old Style" pitchFamily="18" charset="0"/>
              </a:rPr>
              <a:t>Far above all principality, and power, and might, and dominion, and every name that is named, not only in this world, but also in that which is to come:</a:t>
            </a:r>
          </a:p>
          <a:p>
            <a:pPr>
              <a:buNone/>
            </a:pPr>
            <a:r>
              <a:rPr lang="en-TT" sz="3200" baseline="30000" dirty="0" smtClean="0">
                <a:latin typeface="Bookman Old Style" pitchFamily="18" charset="0"/>
              </a:rPr>
              <a:t> </a:t>
            </a:r>
            <a:r>
              <a:rPr lang="en-TT" sz="3200" dirty="0" smtClean="0">
                <a:latin typeface="Bookman Old Style" pitchFamily="18" charset="0"/>
              </a:rPr>
              <a:t>And hath put all things under his feet, and gave him to be the head over all things to the church,</a:t>
            </a:r>
          </a:p>
          <a:p>
            <a:pPr>
              <a:buNone/>
            </a:pPr>
            <a:r>
              <a:rPr lang="en-TT" sz="3200" baseline="30000" dirty="0" smtClean="0">
                <a:latin typeface="Bookman Old Style" pitchFamily="18" charset="0"/>
              </a:rPr>
              <a:t> </a:t>
            </a:r>
            <a:r>
              <a:rPr lang="en-TT" sz="3200" dirty="0" smtClean="0">
                <a:latin typeface="Bookman Old Style" pitchFamily="18" charset="0"/>
              </a:rPr>
              <a:t>Which is his body, the </a:t>
            </a:r>
            <a:r>
              <a:rPr lang="en-TT" sz="3200" dirty="0" err="1" smtClean="0">
                <a:latin typeface="Bookman Old Style" pitchFamily="18" charset="0"/>
              </a:rPr>
              <a:t>fulness</a:t>
            </a:r>
            <a:r>
              <a:rPr lang="en-TT" sz="3200" dirty="0" smtClean="0">
                <a:latin typeface="Bookman Old Style" pitchFamily="18" charset="0"/>
              </a:rPr>
              <a:t> of him that </a:t>
            </a:r>
            <a:r>
              <a:rPr lang="en-TT" sz="3200" dirty="0" err="1" smtClean="0">
                <a:latin typeface="Bookman Old Style" pitchFamily="18" charset="0"/>
              </a:rPr>
              <a:t>filleth</a:t>
            </a:r>
            <a:r>
              <a:rPr lang="en-TT" sz="3200" dirty="0" smtClean="0">
                <a:latin typeface="Bookman Old Style" pitchFamily="18" charset="0"/>
              </a:rPr>
              <a:t> all in all.</a:t>
            </a:r>
          </a:p>
          <a:p>
            <a:pPr marL="0" marR="0" lvl="0" indent="0" defTabSz="914400" eaLnBrk="1" fontAlgn="auto" latinLnBrk="0" hangingPunct="1">
              <a:lnSpc>
                <a:spcPct val="100000"/>
              </a:lnSpc>
              <a:spcBef>
                <a:spcPts val="0"/>
              </a:spcBef>
              <a:spcAft>
                <a:spcPts val="0"/>
              </a:spcAft>
              <a:buClrTx/>
              <a:buSzTx/>
              <a:buNone/>
              <a:tabLst/>
              <a:defRPr/>
            </a:pPr>
            <a:endParaRPr lang="en-US" sz="3200" dirty="0">
              <a:latin typeface="Bookman Old Style" pitchFamily="18" charset="0"/>
            </a:endParaRPr>
          </a:p>
        </p:txBody>
      </p:sp>
    </p:spTree>
    <p:extLst>
      <p:ext uri="{BB962C8B-B14F-4D97-AF65-F5344CB8AC3E}">
        <p14:creationId xmlns:p14="http://schemas.microsoft.com/office/powerpoint/2010/main" val="560870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029" y="983437"/>
            <a:ext cx="9575720" cy="413720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The Spiritual Leader</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a:latin typeface="Bookman Old Style" pitchFamily="18" charset="0"/>
            </a:endParaRP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4000" dirty="0" smtClean="0">
                <a:latin typeface="Bookman Old Style" pitchFamily="18" charset="0"/>
              </a:rPr>
              <a:t>Spiritual Leader’s eyes of understanding must be enlightened</a:t>
            </a:r>
          </a:p>
          <a:p>
            <a:pPr marL="457200" marR="0" lvl="0" indent="-457200" defTabSz="914400" eaLnBrk="1" fontAlgn="auto" latinLnBrk="0" hangingPunct="1">
              <a:lnSpc>
                <a:spcPct val="100000"/>
              </a:lnSpc>
              <a:spcBef>
                <a:spcPts val="0"/>
              </a:spcBef>
              <a:spcAft>
                <a:spcPts val="0"/>
              </a:spcAft>
              <a:buClrTx/>
              <a:buSzTx/>
              <a:buFontTx/>
              <a:buAutoNum type="arabicPeriod"/>
              <a:tabLst/>
              <a:defRPr/>
            </a:pPr>
            <a:r>
              <a:rPr lang="en-US" sz="4000" dirty="0" smtClean="0">
                <a:latin typeface="Bookman Old Style" pitchFamily="18" charset="0"/>
              </a:rPr>
              <a:t>Spiritual Leader must know what is the hope of his calling</a:t>
            </a:r>
          </a:p>
        </p:txBody>
      </p:sp>
    </p:spTree>
    <p:extLst>
      <p:ext uri="{BB962C8B-B14F-4D97-AF65-F5344CB8AC3E}">
        <p14:creationId xmlns:p14="http://schemas.microsoft.com/office/powerpoint/2010/main" val="1522971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4" y="420728"/>
            <a:ext cx="11244254" cy="5757332"/>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The Spiritual Leader</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a:latin typeface="Bookman Old Style" pitchFamily="18" charset="0"/>
            </a:endParaRPr>
          </a:p>
          <a:p>
            <a:pPr marL="457200" marR="0" lvl="0" indent="-457200" defTabSz="914400" eaLnBrk="1" fontAlgn="auto" latinLnBrk="0" hangingPunct="1">
              <a:lnSpc>
                <a:spcPct val="100000"/>
              </a:lnSpc>
              <a:spcBef>
                <a:spcPts val="0"/>
              </a:spcBef>
              <a:spcAft>
                <a:spcPts val="0"/>
              </a:spcAft>
              <a:buClrTx/>
              <a:buSzTx/>
              <a:buNone/>
              <a:tabLst/>
              <a:defRPr/>
            </a:pPr>
            <a:r>
              <a:rPr lang="en-US" sz="4000" dirty="0" smtClean="0">
                <a:latin typeface="Bookman Old Style" pitchFamily="18" charset="0"/>
              </a:rPr>
              <a:t>3. Spiritual Leader must know what the riches of the glory of his inheritance in the saints</a:t>
            </a:r>
          </a:p>
          <a:p>
            <a:pPr marL="457200" marR="0" lvl="0" indent="-457200" defTabSz="914400" eaLnBrk="1" fontAlgn="auto" latinLnBrk="0" hangingPunct="1">
              <a:lnSpc>
                <a:spcPct val="100000"/>
              </a:lnSpc>
              <a:spcBef>
                <a:spcPts val="0"/>
              </a:spcBef>
              <a:spcAft>
                <a:spcPts val="0"/>
              </a:spcAft>
              <a:buClrTx/>
              <a:buSzTx/>
              <a:buNone/>
              <a:tabLst/>
              <a:defRPr/>
            </a:pPr>
            <a:r>
              <a:rPr lang="en-US" sz="4000" dirty="0" smtClean="0">
                <a:latin typeface="Bookman Old Style" pitchFamily="18" charset="0"/>
              </a:rPr>
              <a:t>4. Spiritual Leaders must know what is the exceeding greatness of his power to us-ward who believe, according to the working of His mighty power</a:t>
            </a:r>
            <a:endParaRPr lang="en-US" sz="4000" dirty="0">
              <a:latin typeface="Bookman Old Style" pitchFamily="18" charset="0"/>
            </a:endParaRPr>
          </a:p>
        </p:txBody>
      </p:sp>
    </p:spTree>
    <p:extLst>
      <p:ext uri="{BB962C8B-B14F-4D97-AF65-F5344CB8AC3E}">
        <p14:creationId xmlns:p14="http://schemas.microsoft.com/office/powerpoint/2010/main" val="1522971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3" y="491068"/>
            <a:ext cx="11469337" cy="5757332"/>
          </a:xfrm>
        </p:spPr>
        <p:txBody>
          <a:bodyPr>
            <a:noAutofit/>
          </a:bodyPr>
          <a:lstStyle/>
          <a:p>
            <a:pPr marL="0" marR="0" lvl="0" indent="0" defTabSz="914400" eaLnBrk="1" fontAlgn="auto" latinLnBrk="0" hangingPunct="1">
              <a:lnSpc>
                <a:spcPct val="100000"/>
              </a:lnSpc>
              <a:spcBef>
                <a:spcPts val="0"/>
              </a:spcBef>
              <a:spcAft>
                <a:spcPts val="0"/>
              </a:spcAft>
              <a:buClrTx/>
              <a:buSzTx/>
              <a:buNone/>
              <a:tabLst/>
              <a:defRPr/>
            </a:pPr>
            <a:r>
              <a:rPr lang="en-US" sz="3200" dirty="0" smtClean="0">
                <a:latin typeface="Bookman Old Style" pitchFamily="18" charset="0"/>
              </a:rPr>
              <a:t>Mark 11:22-24</a:t>
            </a:r>
          </a:p>
          <a:p>
            <a:pPr marL="0" marR="0" lvl="0" indent="0" defTabSz="914400" eaLnBrk="1" fontAlgn="auto" latinLnBrk="0" hangingPunct="1">
              <a:lnSpc>
                <a:spcPct val="100000"/>
              </a:lnSpc>
              <a:spcBef>
                <a:spcPts val="0"/>
              </a:spcBef>
              <a:spcAft>
                <a:spcPts val="0"/>
              </a:spcAft>
              <a:buClrTx/>
              <a:buSzTx/>
              <a:buNone/>
              <a:tabLst/>
              <a:defRPr/>
            </a:pPr>
            <a:endParaRPr lang="en-US" sz="3200" dirty="0" smtClean="0">
              <a:latin typeface="Bookman Old Style" pitchFamily="18" charset="0"/>
            </a:endParaRPr>
          </a:p>
          <a:p>
            <a:pPr>
              <a:buNone/>
            </a:pPr>
            <a:r>
              <a:rPr lang="en-TT" sz="3200" baseline="30000" dirty="0" smtClean="0">
                <a:latin typeface="Bookman Old Style" pitchFamily="18" charset="0"/>
              </a:rPr>
              <a:t> </a:t>
            </a:r>
            <a:r>
              <a:rPr lang="en-TT" sz="3200" dirty="0" smtClean="0">
                <a:latin typeface="Bookman Old Style" pitchFamily="18" charset="0"/>
              </a:rPr>
              <a:t>And Jesus answering </a:t>
            </a:r>
            <a:r>
              <a:rPr lang="en-TT" sz="3200" dirty="0" err="1" smtClean="0">
                <a:latin typeface="Bookman Old Style" pitchFamily="18" charset="0"/>
              </a:rPr>
              <a:t>saith</a:t>
            </a:r>
            <a:r>
              <a:rPr lang="en-TT" sz="3200" dirty="0" smtClean="0">
                <a:latin typeface="Bookman Old Style" pitchFamily="18" charset="0"/>
              </a:rPr>
              <a:t> unto them, Have faith in God.</a:t>
            </a:r>
          </a:p>
          <a:p>
            <a:pPr>
              <a:buNone/>
            </a:pPr>
            <a:r>
              <a:rPr lang="en-TT" sz="3200" dirty="0" smtClean="0">
                <a:latin typeface="Bookman Old Style" pitchFamily="18" charset="0"/>
              </a:rPr>
              <a:t>For verily I say unto you, That whosoever shall say unto this mountain, Be thou removed, and be thou cast into the sea; and shall not doubt in his heart, but shall believe that those things which he </a:t>
            </a:r>
            <a:r>
              <a:rPr lang="en-TT" sz="3200" dirty="0" err="1" smtClean="0">
                <a:latin typeface="Bookman Old Style" pitchFamily="18" charset="0"/>
              </a:rPr>
              <a:t>saith</a:t>
            </a:r>
            <a:r>
              <a:rPr lang="en-TT" sz="3200" dirty="0" smtClean="0">
                <a:latin typeface="Bookman Old Style" pitchFamily="18" charset="0"/>
              </a:rPr>
              <a:t> shall come to pass; he shall have whatsoever he </a:t>
            </a:r>
            <a:r>
              <a:rPr lang="en-TT" sz="3200" dirty="0" err="1" smtClean="0">
                <a:latin typeface="Bookman Old Style" pitchFamily="18" charset="0"/>
              </a:rPr>
              <a:t>saith</a:t>
            </a:r>
            <a:r>
              <a:rPr lang="en-TT" sz="3200" dirty="0" smtClean="0">
                <a:latin typeface="Bookman Old Style" pitchFamily="18" charset="0"/>
              </a:rPr>
              <a:t>.</a:t>
            </a:r>
          </a:p>
          <a:p>
            <a:pPr>
              <a:buNone/>
            </a:pPr>
            <a:r>
              <a:rPr lang="en-TT" sz="3200" baseline="30000" dirty="0" smtClean="0">
                <a:latin typeface="Bookman Old Style" pitchFamily="18" charset="0"/>
              </a:rPr>
              <a:t> </a:t>
            </a:r>
            <a:r>
              <a:rPr lang="en-TT" sz="3200" dirty="0" smtClean="0">
                <a:latin typeface="Bookman Old Style" pitchFamily="18" charset="0"/>
              </a:rPr>
              <a:t>Therefore I say unto you, What things </a:t>
            </a:r>
            <a:r>
              <a:rPr lang="en-TT" sz="3200" dirty="0" err="1" smtClean="0">
                <a:latin typeface="Bookman Old Style" pitchFamily="18" charset="0"/>
              </a:rPr>
              <a:t>soever</a:t>
            </a:r>
            <a:r>
              <a:rPr lang="en-TT" sz="3200" dirty="0" smtClean="0">
                <a:latin typeface="Bookman Old Style" pitchFamily="18" charset="0"/>
              </a:rPr>
              <a:t> ye desire, when ye pray, believe that ye receive them, and ye shall have them.</a:t>
            </a:r>
          </a:p>
          <a:p>
            <a:pPr marL="0" marR="0" lvl="0" indent="0" defTabSz="914400" eaLnBrk="1" fontAlgn="auto" latinLnBrk="0" hangingPunct="1">
              <a:lnSpc>
                <a:spcPct val="100000"/>
              </a:lnSpc>
              <a:spcBef>
                <a:spcPts val="0"/>
              </a:spcBef>
              <a:spcAft>
                <a:spcPts val="0"/>
              </a:spcAft>
              <a:buClrTx/>
              <a:buSzTx/>
              <a:buNone/>
              <a:tabLst/>
              <a:defRPr/>
            </a:pPr>
            <a:endParaRPr lang="en-US" sz="3200" dirty="0">
              <a:latin typeface="Bookman Old Style" pitchFamily="18" charset="0"/>
            </a:endParaRPr>
          </a:p>
        </p:txBody>
      </p:sp>
    </p:spTree>
    <p:extLst>
      <p:ext uri="{BB962C8B-B14F-4D97-AF65-F5344CB8AC3E}">
        <p14:creationId xmlns:p14="http://schemas.microsoft.com/office/powerpoint/2010/main" val="560870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562707"/>
            <a:ext cx="10094571" cy="5514535"/>
          </a:xfrm>
        </p:spPr>
        <p:txBody>
          <a:bodyPr>
            <a:normAutofit lnSpcReduction="10000"/>
          </a:bodyPr>
          <a:lstStyle/>
          <a:p>
            <a:pPr marL="0" indent="0">
              <a:buNone/>
            </a:pPr>
            <a:r>
              <a:rPr lang="en-TT" sz="5400" dirty="0" smtClean="0">
                <a:latin typeface="Bookman Old Style" pitchFamily="18" charset="0"/>
              </a:rPr>
              <a:t>When it comes to God, the sky is not the limit; the universe is not the limit. There are no limits – except for the limit of our faith.</a:t>
            </a:r>
          </a:p>
          <a:p>
            <a:pPr marL="0" indent="0">
              <a:buNone/>
            </a:pPr>
            <a:r>
              <a:rPr lang="en-TT" dirty="0" smtClean="0">
                <a:latin typeface="Bookman Old Style" pitchFamily="18" charset="0"/>
              </a:rPr>
              <a:t>										</a:t>
            </a:r>
          </a:p>
          <a:p>
            <a:pPr marL="0" indent="0">
              <a:buNone/>
            </a:pPr>
            <a:r>
              <a:rPr lang="en-TT" dirty="0" smtClean="0">
                <a:latin typeface="Bookman Old Style" pitchFamily="18" charset="0"/>
              </a:rPr>
              <a:t>													Melody Mason, Daring to Ask for More, 27</a:t>
            </a:r>
            <a:endParaRPr lang="en-TT" dirty="0">
              <a:latin typeface="Bookman Old Styl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775" y="337626"/>
            <a:ext cx="10944665" cy="6330460"/>
          </a:xfrm>
        </p:spPr>
        <p:txBody>
          <a:bodyPr>
            <a:normAutofit/>
          </a:bodyPr>
          <a:lstStyle/>
          <a:p>
            <a:pPr marL="0" indent="0">
              <a:buNone/>
            </a:pPr>
            <a:r>
              <a:rPr lang="en-TT" sz="4800" dirty="0" smtClean="0">
                <a:latin typeface="Bookman Old Style" pitchFamily="18" charset="0"/>
              </a:rPr>
              <a:t>God is not in the business of mastering methods. He wants to be the Master of men and women. When He has once captured the heart, the sky cannot limit what He will do through the life of even one fully consecrated person.</a:t>
            </a:r>
          </a:p>
          <a:p>
            <a:pPr marL="0" indent="0">
              <a:buNone/>
            </a:pPr>
            <a:r>
              <a:rPr lang="en-TT" sz="2400" dirty="0" smtClean="0">
                <a:latin typeface="Bookman Old Style" pitchFamily="18" charset="0"/>
              </a:rPr>
              <a:t>				Melody Mason, Daring to Ask for More, 29</a:t>
            </a:r>
          </a:p>
          <a:p>
            <a:pPr marL="0" indent="0">
              <a:buNone/>
            </a:pPr>
            <a:endParaRPr lang="en-TT" sz="4800" dirty="0">
              <a:latin typeface="Bookman Old Styl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8229" y="689317"/>
            <a:ext cx="10601008" cy="5317588"/>
          </a:xfrm>
        </p:spPr>
        <p:txBody>
          <a:bodyPr>
            <a:normAutofit/>
          </a:bodyPr>
          <a:lstStyle/>
          <a:p>
            <a:pPr marL="0" indent="0">
              <a:buNone/>
            </a:pPr>
            <a:r>
              <a:rPr lang="en-TT" sz="5400" dirty="0" smtClean="0">
                <a:latin typeface="Bookman Old Style" pitchFamily="18" charset="0"/>
              </a:rPr>
              <a:t>When we give ourselves wholly to God, and in our work follow His directions, He makes Himself responsible for its accomplishment.</a:t>
            </a:r>
          </a:p>
          <a:p>
            <a:pPr marL="0" indent="0">
              <a:buNone/>
            </a:pPr>
            <a:r>
              <a:rPr lang="en-TT" sz="2400" dirty="0" smtClean="0">
                <a:latin typeface="Bookman Old Style" pitchFamily="18" charset="0"/>
              </a:rPr>
              <a:t>					Ellen G. White, Christian Service, 261</a:t>
            </a:r>
            <a:endParaRPr lang="en-TT" sz="2400"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620" y="675249"/>
            <a:ext cx="10418128" cy="5910774"/>
          </a:xfrm>
        </p:spPr>
        <p:txBody>
          <a:bodyPr>
            <a:normAutofit/>
          </a:bodyPr>
          <a:lstStyle/>
          <a:p>
            <a:pPr marL="0" indent="0">
              <a:buNone/>
            </a:pPr>
            <a:r>
              <a:rPr lang="en-TT" sz="4000" dirty="0" smtClean="0">
                <a:latin typeface="Bookman Old Style" pitchFamily="18" charset="0"/>
              </a:rPr>
              <a:t>God wants to reveal Himself to us, He wants to do more, but He can’t, because we don’t believe Him for more! </a:t>
            </a:r>
          </a:p>
          <a:p>
            <a:pPr marL="0" indent="0">
              <a:buNone/>
            </a:pPr>
            <a:r>
              <a:rPr lang="en-TT" sz="4000" dirty="0" smtClean="0">
                <a:latin typeface="Bookman Old Style" pitchFamily="18" charset="0"/>
              </a:rPr>
              <a:t>Ellen White laments, “Just so long as the church is satisfied with small things will it fail of receiving the great things of God.</a:t>
            </a:r>
          </a:p>
          <a:p>
            <a:pPr marL="0" indent="0">
              <a:buNone/>
            </a:pPr>
            <a:r>
              <a:rPr lang="en-TT" sz="2400" dirty="0" smtClean="0">
                <a:latin typeface="Bookman Old Style" pitchFamily="18" charset="0"/>
              </a:rPr>
              <a:t>		Ellen G. White, The Review and Herald, May 19, 1904</a:t>
            </a:r>
          </a:p>
          <a:p>
            <a:pPr marL="0" indent="0">
              <a:buNone/>
            </a:pPr>
            <a:endParaRPr lang="en-TT" sz="40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620" y="675249"/>
            <a:ext cx="10418128" cy="5910774"/>
          </a:xfrm>
        </p:spPr>
        <p:txBody>
          <a:bodyPr>
            <a:normAutofit/>
          </a:bodyPr>
          <a:lstStyle/>
          <a:p>
            <a:pPr marL="0" indent="0">
              <a:buNone/>
            </a:pPr>
            <a:r>
              <a:rPr lang="en-TT" sz="4000" dirty="0" smtClean="0">
                <a:latin typeface="Bookman Old Style" pitchFamily="18" charset="0"/>
              </a:rPr>
              <a:t>The secret of success is the union of divine power with human effort. The man who commanded, ‘Sun, stand thou still upon Gibeon; and thou, Moon, in the valley of </a:t>
            </a:r>
            <a:r>
              <a:rPr lang="en-TT" sz="4000" dirty="0" err="1" smtClean="0">
                <a:latin typeface="Bookman Old Style" pitchFamily="18" charset="0"/>
              </a:rPr>
              <a:t>Ajalon</a:t>
            </a:r>
            <a:r>
              <a:rPr lang="en-TT" sz="4000" dirty="0" smtClean="0">
                <a:latin typeface="Bookman Old Style" pitchFamily="18" charset="0"/>
              </a:rPr>
              <a:t>’ is the man who for hours lay prostrate upon the earth in prayer at </a:t>
            </a:r>
            <a:r>
              <a:rPr lang="en-TT" sz="4000" dirty="0" err="1" smtClean="0">
                <a:latin typeface="Bookman Old Style" pitchFamily="18" charset="0"/>
              </a:rPr>
              <a:t>Gilgal</a:t>
            </a:r>
            <a:r>
              <a:rPr lang="en-TT" sz="4000" dirty="0" smtClean="0">
                <a:latin typeface="Bookman Old Style" pitchFamily="18" charset="0"/>
              </a:rPr>
              <a:t>. Men of prayer are men of power.</a:t>
            </a:r>
          </a:p>
          <a:p>
            <a:pPr marL="0" indent="0">
              <a:buNone/>
            </a:pPr>
            <a:r>
              <a:rPr lang="en-TT" sz="2400" dirty="0" smtClean="0">
                <a:latin typeface="Bookman Old Style" pitchFamily="18" charset="0"/>
              </a:rPr>
              <a:t>			Ellen G. White, From Eternity Past, 361, 362</a:t>
            </a:r>
          </a:p>
          <a:p>
            <a:pPr marL="0" indent="0">
              <a:buNone/>
            </a:pPr>
            <a:endParaRPr lang="en-TT" sz="40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315" y="491068"/>
            <a:ext cx="10189177" cy="575733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John 1:12</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smtClean="0">
              <a:latin typeface="Bookman Old Style" pitchFamily="18" charset="0"/>
            </a:endParaRPr>
          </a:p>
          <a:p>
            <a:pPr marL="0" lvl="0" indent="0" defTabSz="914400">
              <a:spcBef>
                <a:spcPts val="0"/>
              </a:spcBef>
              <a:buClrTx/>
              <a:buSzTx/>
              <a:buNone/>
              <a:defRPr/>
            </a:pPr>
            <a:r>
              <a:rPr lang="en-TT" sz="4000" dirty="0" smtClean="0">
                <a:latin typeface="Bookman Old Style" pitchFamily="18" charset="0"/>
              </a:rPr>
              <a:t>But as many </a:t>
            </a:r>
            <a:r>
              <a:rPr lang="en-TT" sz="4000" b="1" u="sng" dirty="0" smtClean="0">
                <a:latin typeface="Bookman Old Style" pitchFamily="18" charset="0"/>
              </a:rPr>
              <a:t>as received</a:t>
            </a:r>
            <a:r>
              <a:rPr lang="en-TT" sz="4000" dirty="0" smtClean="0">
                <a:latin typeface="Bookman Old Style" pitchFamily="18" charset="0"/>
              </a:rPr>
              <a:t> (</a:t>
            </a:r>
            <a:r>
              <a:rPr lang="en-TT" sz="4000" i="1" dirty="0" smtClean="0">
                <a:latin typeface="Bookman Old Style" pitchFamily="18" charset="0"/>
              </a:rPr>
              <a:t>LAMBANO – to take with the hand, to receive what’s offered</a:t>
            </a:r>
            <a:r>
              <a:rPr lang="en-TT" sz="4000" dirty="0" smtClean="0">
                <a:latin typeface="Bookman Old Style" pitchFamily="18" charset="0"/>
              </a:rPr>
              <a:t>) </a:t>
            </a:r>
            <a:r>
              <a:rPr lang="en-TT" sz="4000" b="1" u="sng" dirty="0" smtClean="0">
                <a:latin typeface="Bookman Old Style" pitchFamily="18" charset="0"/>
              </a:rPr>
              <a:t>him</a:t>
            </a:r>
            <a:r>
              <a:rPr lang="en-TT" sz="4000" dirty="0" smtClean="0">
                <a:latin typeface="Bookman Old Style" pitchFamily="18" charset="0"/>
              </a:rPr>
              <a:t>, </a:t>
            </a:r>
            <a:r>
              <a:rPr lang="en-TT" sz="4000" b="1" u="sng" dirty="0" smtClean="0">
                <a:latin typeface="Bookman Old Style" pitchFamily="18" charset="0"/>
              </a:rPr>
              <a:t>to them gave </a:t>
            </a:r>
            <a:r>
              <a:rPr lang="en-TT" sz="4000" dirty="0" smtClean="0">
                <a:latin typeface="Bookman Old Style" pitchFamily="18" charset="0"/>
              </a:rPr>
              <a:t>(</a:t>
            </a:r>
            <a:r>
              <a:rPr lang="en-TT" sz="4000" i="1" dirty="0" smtClean="0">
                <a:latin typeface="Bookman Old Style" pitchFamily="18" charset="0"/>
              </a:rPr>
              <a:t>DIDOMI – to grant, to furnish</a:t>
            </a:r>
            <a:r>
              <a:rPr lang="en-TT" sz="4000" dirty="0" smtClean="0">
                <a:latin typeface="Bookman Old Style" pitchFamily="18" charset="0"/>
              </a:rPr>
              <a:t>) </a:t>
            </a:r>
            <a:r>
              <a:rPr lang="en-TT" sz="4000" b="1" u="sng" dirty="0" smtClean="0">
                <a:latin typeface="Bookman Old Style" pitchFamily="18" charset="0"/>
              </a:rPr>
              <a:t>he</a:t>
            </a:r>
            <a:r>
              <a:rPr lang="en-TT" sz="4000" dirty="0" smtClean="0">
                <a:latin typeface="Bookman Old Style" pitchFamily="18" charset="0"/>
              </a:rPr>
              <a:t> </a:t>
            </a:r>
            <a:r>
              <a:rPr lang="en-TT" sz="4000" b="1" u="sng" dirty="0" smtClean="0">
                <a:latin typeface="Bookman Old Style" pitchFamily="18" charset="0"/>
              </a:rPr>
              <a:t>power</a:t>
            </a:r>
            <a:r>
              <a:rPr lang="en-TT" sz="4000" dirty="0" smtClean="0">
                <a:latin typeface="Bookman Old Style" pitchFamily="18" charset="0"/>
              </a:rPr>
              <a:t> </a:t>
            </a:r>
            <a:r>
              <a:rPr lang="en-TT" sz="4000" b="1" u="sng" dirty="0" smtClean="0">
                <a:latin typeface="Bookman Old Style" pitchFamily="18" charset="0"/>
              </a:rPr>
              <a:t>to become</a:t>
            </a:r>
            <a:r>
              <a:rPr lang="en-TT" sz="4000" u="sng" dirty="0" smtClean="0">
                <a:latin typeface="Bookman Old Style" pitchFamily="18" charset="0"/>
              </a:rPr>
              <a:t> </a:t>
            </a:r>
            <a:r>
              <a:rPr lang="en-TT" sz="4000" dirty="0" smtClean="0">
                <a:latin typeface="Bookman Old Style" pitchFamily="18" charset="0"/>
              </a:rPr>
              <a:t>(</a:t>
            </a:r>
            <a:r>
              <a:rPr lang="en-TT" sz="4000" i="1" dirty="0" smtClean="0">
                <a:latin typeface="Bookman Old Style" pitchFamily="18" charset="0"/>
              </a:rPr>
              <a:t>GINOMAI – to become, begin to be</a:t>
            </a:r>
            <a:r>
              <a:rPr lang="en-TT" sz="4000" dirty="0" smtClean="0">
                <a:latin typeface="Bookman Old Style" pitchFamily="18" charset="0"/>
              </a:rPr>
              <a:t>) the sons of God, even to </a:t>
            </a:r>
            <a:r>
              <a:rPr lang="en-TT" sz="4000" b="1" u="sng" dirty="0" smtClean="0">
                <a:latin typeface="Bookman Old Style" pitchFamily="18" charset="0"/>
              </a:rPr>
              <a:t>them that believe</a:t>
            </a:r>
            <a:r>
              <a:rPr lang="en-TT" sz="4000" u="sng" dirty="0" smtClean="0">
                <a:latin typeface="Bookman Old Style" pitchFamily="18" charset="0"/>
              </a:rPr>
              <a:t> </a:t>
            </a:r>
            <a:r>
              <a:rPr lang="en-TT" sz="4000" dirty="0" smtClean="0">
                <a:latin typeface="Bookman Old Style" pitchFamily="18" charset="0"/>
              </a:rPr>
              <a:t>on his name:</a:t>
            </a:r>
            <a:endParaRPr lang="en-US" sz="4000" dirty="0">
              <a:latin typeface="Bookman Old Style" pitchFamily="18" charset="0"/>
            </a:endParaRPr>
          </a:p>
        </p:txBody>
      </p:sp>
    </p:spTree>
    <p:extLst>
      <p:ext uri="{BB962C8B-B14F-4D97-AF65-F5344CB8AC3E}">
        <p14:creationId xmlns:p14="http://schemas.microsoft.com/office/powerpoint/2010/main" val="2025410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620" y="675249"/>
            <a:ext cx="10418128" cy="5910774"/>
          </a:xfrm>
        </p:spPr>
        <p:txBody>
          <a:bodyPr>
            <a:normAutofit/>
          </a:bodyPr>
          <a:lstStyle/>
          <a:p>
            <a:pPr marL="0" indent="0">
              <a:buNone/>
            </a:pPr>
            <a:r>
              <a:rPr lang="en-TT" sz="5400" dirty="0" smtClean="0">
                <a:latin typeface="Bookman Old Style" pitchFamily="18" charset="0"/>
              </a:rPr>
              <a:t>To pray with Joshua’s bold confidence, we must know the will of God. And the only way to know the will of God is by learning to know Him personally through His Word.</a:t>
            </a:r>
          </a:p>
          <a:p>
            <a:pPr marL="0" indent="0">
              <a:buNone/>
            </a:pPr>
            <a:r>
              <a:rPr lang="en-TT" sz="2400" dirty="0" smtClean="0">
                <a:latin typeface="Bookman Old Style" pitchFamily="18" charset="0"/>
              </a:rPr>
              <a:t>				Melody Mason, Daring to Ask for More, 34</a:t>
            </a:r>
          </a:p>
          <a:p>
            <a:pPr marL="0" indent="0">
              <a:buNone/>
            </a:pPr>
            <a:endParaRPr lang="en-TT" sz="40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97280"/>
            <a:ext cx="8946541" cy="4797083"/>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What is ‘Power’?</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smtClean="0">
              <a:latin typeface="Bookman Old Style"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English </a:t>
            </a:r>
            <a:r>
              <a:rPr lang="mr-IN" sz="4000" dirty="0" smtClean="0">
                <a:latin typeface="Bookman Old Style" pitchFamily="18" charset="0"/>
              </a:rPr>
              <a:t>–</a:t>
            </a:r>
            <a:r>
              <a:rPr lang="en-US" sz="4000" dirty="0" smtClean="0">
                <a:latin typeface="Bookman Old Style" pitchFamily="18" charset="0"/>
              </a:rPr>
              <a:t> Power</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smtClean="0">
              <a:latin typeface="Bookman Old Style"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Greek </a:t>
            </a:r>
            <a:r>
              <a:rPr lang="mr-IN" sz="4000" dirty="0" smtClean="0">
                <a:latin typeface="Bookman Old Style" pitchFamily="18" charset="0"/>
              </a:rPr>
              <a:t>–</a:t>
            </a:r>
            <a:r>
              <a:rPr lang="en-US" sz="4000" dirty="0" smtClean="0">
                <a:latin typeface="Bookman Old Style" pitchFamily="18" charset="0"/>
              </a:rPr>
              <a:t> </a:t>
            </a:r>
            <a:r>
              <a:rPr lang="en-US" sz="4000" dirty="0" err="1" smtClean="0">
                <a:latin typeface="Bookman Old Style" pitchFamily="18" charset="0"/>
              </a:rPr>
              <a:t>Exousia</a:t>
            </a:r>
            <a:endParaRPr lang="en-US" sz="4000" dirty="0" smtClean="0">
              <a:latin typeface="Bookman Old Style"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a:latin typeface="Bookman Old Style"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Meaning </a:t>
            </a:r>
            <a:r>
              <a:rPr lang="mr-IN" sz="4000" dirty="0" smtClean="0">
                <a:latin typeface="Bookman Old Style" pitchFamily="18" charset="0"/>
              </a:rPr>
              <a:t>–</a:t>
            </a:r>
            <a:r>
              <a:rPr lang="en-US" sz="4000" dirty="0" smtClean="0">
                <a:latin typeface="Bookman Old Style" pitchFamily="18" charset="0"/>
              </a:rPr>
              <a:t> Authority/Privilege</a:t>
            </a:r>
            <a:endParaRPr lang="en-US" sz="4000" dirty="0">
              <a:latin typeface="Bookman Old Style" pitchFamily="18" charset="0"/>
            </a:endParaRPr>
          </a:p>
        </p:txBody>
      </p:sp>
    </p:spTree>
    <p:extLst>
      <p:ext uri="{BB962C8B-B14F-4D97-AF65-F5344CB8AC3E}">
        <p14:creationId xmlns:p14="http://schemas.microsoft.com/office/powerpoint/2010/main" val="1582080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8606" y="491068"/>
            <a:ext cx="9575720" cy="575733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latin typeface="Bookman Old Style" pitchFamily="18" charset="0"/>
              </a:rPr>
              <a:t>John 1:13</a:t>
            </a:r>
          </a:p>
          <a:p>
            <a:pPr marL="0" marR="0" lvl="0" indent="0" defTabSz="914400" eaLnBrk="1" fontAlgn="auto" latinLnBrk="0" hangingPunct="1">
              <a:lnSpc>
                <a:spcPct val="100000"/>
              </a:lnSpc>
              <a:spcBef>
                <a:spcPts val="0"/>
              </a:spcBef>
              <a:spcAft>
                <a:spcPts val="0"/>
              </a:spcAft>
              <a:buClrTx/>
              <a:buSzTx/>
              <a:buFontTx/>
              <a:buNone/>
              <a:tabLst/>
              <a:defRPr/>
            </a:pPr>
            <a:endParaRPr lang="en-US" sz="4800" dirty="0" smtClean="0">
              <a:latin typeface="Bookman Old Style" pitchFamily="18" charset="0"/>
            </a:endParaRPr>
          </a:p>
          <a:p>
            <a:pPr marL="0" lvl="0" indent="0" defTabSz="914400">
              <a:spcBef>
                <a:spcPts val="0"/>
              </a:spcBef>
              <a:buClrTx/>
              <a:buSzTx/>
              <a:buNone/>
              <a:defRPr/>
            </a:pPr>
            <a:r>
              <a:rPr lang="en-TT" sz="4800" dirty="0" smtClean="0">
                <a:latin typeface="Bookman Old Style" pitchFamily="18" charset="0"/>
              </a:rPr>
              <a:t>Which </a:t>
            </a:r>
            <a:r>
              <a:rPr lang="en-TT" sz="4800" b="1" u="sng" dirty="0" smtClean="0">
                <a:latin typeface="Bookman Old Style" pitchFamily="18" charset="0"/>
              </a:rPr>
              <a:t>were born</a:t>
            </a:r>
            <a:r>
              <a:rPr lang="en-TT" sz="4800" dirty="0" smtClean="0">
                <a:latin typeface="Bookman Old Style" pitchFamily="18" charset="0"/>
              </a:rPr>
              <a:t> (past tense), not of blood, nor of the will of the flesh, nor of the will of man, </a:t>
            </a:r>
            <a:r>
              <a:rPr lang="en-TT" sz="4800" b="1" u="sng" dirty="0" smtClean="0">
                <a:latin typeface="Bookman Old Style" pitchFamily="18" charset="0"/>
              </a:rPr>
              <a:t>but of God</a:t>
            </a:r>
            <a:r>
              <a:rPr lang="en-TT" sz="4800" dirty="0" smtClean="0">
                <a:latin typeface="Bookman Old Style" pitchFamily="18" charset="0"/>
              </a:rPr>
              <a:t>.</a:t>
            </a:r>
            <a:endParaRPr lang="en-US" sz="4800" dirty="0">
              <a:latin typeface="Bookman Old Style" pitchFamily="18" charset="0"/>
            </a:endParaRPr>
          </a:p>
        </p:txBody>
      </p:sp>
    </p:spTree>
    <p:extLst>
      <p:ext uri="{BB962C8B-B14F-4D97-AF65-F5344CB8AC3E}">
        <p14:creationId xmlns:p14="http://schemas.microsoft.com/office/powerpoint/2010/main" val="351738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1148" y="491068"/>
            <a:ext cx="9575720" cy="575733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000" dirty="0" smtClean="0">
                <a:latin typeface="Bookman Old Style" pitchFamily="18" charset="0"/>
              </a:rPr>
              <a:t>1 John 3:2</a:t>
            </a:r>
          </a:p>
          <a:p>
            <a:pPr marL="0" marR="0" lvl="0" indent="0" defTabSz="914400" eaLnBrk="1" fontAlgn="auto" latinLnBrk="0" hangingPunct="1">
              <a:lnSpc>
                <a:spcPct val="100000"/>
              </a:lnSpc>
              <a:spcBef>
                <a:spcPts val="0"/>
              </a:spcBef>
              <a:spcAft>
                <a:spcPts val="0"/>
              </a:spcAft>
              <a:buClrTx/>
              <a:buSzTx/>
              <a:buFontTx/>
              <a:buNone/>
              <a:tabLst/>
              <a:defRPr/>
            </a:pPr>
            <a:endParaRPr lang="en-US" sz="4000" dirty="0" smtClean="0">
              <a:latin typeface="Bookman Old Style" pitchFamily="18" charset="0"/>
            </a:endParaRPr>
          </a:p>
          <a:p>
            <a:pPr marL="0" lvl="0" indent="0" defTabSz="914400">
              <a:spcBef>
                <a:spcPts val="0"/>
              </a:spcBef>
              <a:buClrTx/>
              <a:buSzTx/>
              <a:buNone/>
              <a:defRPr/>
            </a:pPr>
            <a:r>
              <a:rPr lang="en-TT" sz="4000" dirty="0" smtClean="0">
                <a:latin typeface="Bookman Old Style" pitchFamily="18" charset="0"/>
              </a:rPr>
              <a:t>Beloved, </a:t>
            </a:r>
            <a:r>
              <a:rPr lang="en-TT" sz="4000" b="1" u="sng" dirty="0" smtClean="0">
                <a:latin typeface="Bookman Old Style" pitchFamily="18" charset="0"/>
              </a:rPr>
              <a:t>now are we the sons of God</a:t>
            </a:r>
            <a:r>
              <a:rPr lang="en-TT" sz="4000" dirty="0" smtClean="0">
                <a:latin typeface="Bookman Old Style" pitchFamily="18" charset="0"/>
              </a:rPr>
              <a:t>, and it doth not yet appear what we shall be: but we know that, when he shall appear, we shall be like him; for we shall see him as he is.</a:t>
            </a:r>
            <a:endParaRPr lang="en-US" sz="4000" dirty="0">
              <a:latin typeface="Bookman Old Style" pitchFamily="18" charset="0"/>
            </a:endParaRPr>
          </a:p>
        </p:txBody>
      </p:sp>
    </p:spTree>
    <p:extLst>
      <p:ext uri="{BB962C8B-B14F-4D97-AF65-F5344CB8AC3E}">
        <p14:creationId xmlns:p14="http://schemas.microsoft.com/office/powerpoint/2010/main" val="636149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4" y="491068"/>
            <a:ext cx="10976968" cy="6022274"/>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None/>
              <a:tabLst/>
              <a:defRPr/>
            </a:pPr>
            <a:r>
              <a:rPr lang="en-US" sz="4000" dirty="0" smtClean="0">
                <a:latin typeface="Bookman Old Style" pitchFamily="18" charset="0"/>
              </a:rPr>
              <a:t>1 Peter 2:9,10</a:t>
            </a:r>
          </a:p>
          <a:p>
            <a:pPr marL="0" marR="0" lvl="0" indent="0" defTabSz="914400" eaLnBrk="1" fontAlgn="auto" latinLnBrk="0" hangingPunct="1">
              <a:lnSpc>
                <a:spcPct val="100000"/>
              </a:lnSpc>
              <a:spcBef>
                <a:spcPts val="0"/>
              </a:spcBef>
              <a:spcAft>
                <a:spcPts val="0"/>
              </a:spcAft>
              <a:buClrTx/>
              <a:buSzTx/>
              <a:buNone/>
              <a:tabLst/>
              <a:defRPr/>
            </a:pPr>
            <a:endParaRPr lang="en-US" sz="4000" dirty="0" smtClean="0">
              <a:latin typeface="Bookman Old Style" pitchFamily="18" charset="0"/>
            </a:endParaRPr>
          </a:p>
          <a:p>
            <a:pPr>
              <a:buNone/>
            </a:pPr>
            <a:r>
              <a:rPr lang="en-TT" sz="4000" b="1" u="sng" dirty="0" smtClean="0">
                <a:latin typeface="Bookman Old Style" pitchFamily="18" charset="0"/>
              </a:rPr>
              <a:t>But ye are a chosen generation</a:t>
            </a:r>
            <a:r>
              <a:rPr lang="en-TT" sz="4000" dirty="0" smtClean="0">
                <a:latin typeface="Bookman Old Style" pitchFamily="18" charset="0"/>
              </a:rPr>
              <a:t>, </a:t>
            </a:r>
            <a:r>
              <a:rPr lang="en-TT" sz="4000" b="1" u="sng" dirty="0" smtClean="0">
                <a:latin typeface="Bookman Old Style" pitchFamily="18" charset="0"/>
              </a:rPr>
              <a:t>a royal priesthood</a:t>
            </a:r>
            <a:r>
              <a:rPr lang="en-TT" sz="4000" dirty="0" smtClean="0">
                <a:latin typeface="Bookman Old Style" pitchFamily="18" charset="0"/>
              </a:rPr>
              <a:t>, </a:t>
            </a:r>
            <a:r>
              <a:rPr lang="en-TT" sz="4000" b="1" u="sng" dirty="0" smtClean="0">
                <a:latin typeface="Bookman Old Style" pitchFamily="18" charset="0"/>
              </a:rPr>
              <a:t>an holy nation</a:t>
            </a:r>
            <a:r>
              <a:rPr lang="en-TT" sz="4000" dirty="0" smtClean="0">
                <a:latin typeface="Bookman Old Style" pitchFamily="18" charset="0"/>
              </a:rPr>
              <a:t>, </a:t>
            </a:r>
            <a:r>
              <a:rPr lang="en-TT" sz="4000" b="1" u="sng" dirty="0" smtClean="0">
                <a:latin typeface="Bookman Old Style" pitchFamily="18" charset="0"/>
              </a:rPr>
              <a:t>a peculiar people</a:t>
            </a:r>
            <a:r>
              <a:rPr lang="en-TT" sz="4000" dirty="0" smtClean="0">
                <a:latin typeface="Bookman Old Style" pitchFamily="18" charset="0"/>
              </a:rPr>
              <a:t>; </a:t>
            </a:r>
            <a:r>
              <a:rPr lang="en-TT" sz="4000" b="1" u="sng" dirty="0" smtClean="0">
                <a:latin typeface="Bookman Old Style" pitchFamily="18" charset="0"/>
              </a:rPr>
              <a:t>that ye should </a:t>
            </a:r>
            <a:r>
              <a:rPr lang="en-TT" sz="4000" b="1" u="sng" dirty="0" err="1" smtClean="0">
                <a:latin typeface="Bookman Old Style" pitchFamily="18" charset="0"/>
              </a:rPr>
              <a:t>shew</a:t>
            </a:r>
            <a:r>
              <a:rPr lang="en-TT" sz="4000" b="1" u="sng" dirty="0" smtClean="0">
                <a:latin typeface="Bookman Old Style" pitchFamily="18" charset="0"/>
              </a:rPr>
              <a:t> forth the praises of him who hath called you out of darkness into his marvellous light</a:t>
            </a:r>
            <a:r>
              <a:rPr lang="en-TT" sz="4000" dirty="0" smtClean="0">
                <a:latin typeface="Bookman Old Style" pitchFamily="18" charset="0"/>
              </a:rPr>
              <a:t>;</a:t>
            </a:r>
          </a:p>
          <a:p>
            <a:pPr>
              <a:buNone/>
            </a:pPr>
            <a:r>
              <a:rPr lang="en-TT" sz="4000" baseline="30000" dirty="0" smtClean="0">
                <a:latin typeface="Bookman Old Style" pitchFamily="18" charset="0"/>
              </a:rPr>
              <a:t> </a:t>
            </a:r>
            <a:r>
              <a:rPr lang="en-TT" sz="4000" b="1" u="sng" dirty="0" smtClean="0">
                <a:latin typeface="Bookman Old Style" pitchFamily="18" charset="0"/>
              </a:rPr>
              <a:t>Which in time past were not a people, but are now the people of God</a:t>
            </a:r>
            <a:r>
              <a:rPr lang="en-TT" sz="4000" dirty="0" smtClean="0">
                <a:latin typeface="Bookman Old Style" pitchFamily="18" charset="0"/>
              </a:rPr>
              <a:t>: which had not obtained mercy, but now have obtained mercy.</a:t>
            </a:r>
            <a:endParaRPr lang="en-TT" sz="4000" dirty="0">
              <a:latin typeface="Bookman Old Style" pitchFamily="18" charset="0"/>
            </a:endParaRPr>
          </a:p>
        </p:txBody>
      </p:sp>
    </p:spTree>
    <p:extLst>
      <p:ext uri="{BB962C8B-B14F-4D97-AF65-F5344CB8AC3E}">
        <p14:creationId xmlns:p14="http://schemas.microsoft.com/office/powerpoint/2010/main" val="636149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3" y="491068"/>
            <a:ext cx="10625275" cy="5757332"/>
          </a:xfrm>
        </p:spPr>
        <p:txBody>
          <a:bodyPr>
            <a:normAutofit/>
          </a:bodyPr>
          <a:lstStyle/>
          <a:p>
            <a:pPr marL="0" marR="0" lvl="0" indent="0" defTabSz="914400" eaLnBrk="1" fontAlgn="auto" latinLnBrk="0" hangingPunct="1">
              <a:lnSpc>
                <a:spcPct val="100000"/>
              </a:lnSpc>
              <a:spcBef>
                <a:spcPts val="0"/>
              </a:spcBef>
              <a:spcAft>
                <a:spcPts val="0"/>
              </a:spcAft>
              <a:buClrTx/>
              <a:buSzTx/>
              <a:buNone/>
              <a:tabLst/>
              <a:defRPr/>
            </a:pPr>
            <a:r>
              <a:rPr lang="en-US" sz="4000" dirty="0" smtClean="0">
                <a:latin typeface="Bookman Old Style" pitchFamily="18" charset="0"/>
              </a:rPr>
              <a:t>Galatians 4:6,7</a:t>
            </a:r>
          </a:p>
          <a:p>
            <a:pPr marL="0" marR="0" lvl="0" indent="0" defTabSz="914400" eaLnBrk="1" fontAlgn="auto" latinLnBrk="0" hangingPunct="1">
              <a:lnSpc>
                <a:spcPct val="100000"/>
              </a:lnSpc>
              <a:spcBef>
                <a:spcPts val="0"/>
              </a:spcBef>
              <a:spcAft>
                <a:spcPts val="0"/>
              </a:spcAft>
              <a:buClrTx/>
              <a:buSzTx/>
              <a:buNone/>
              <a:tabLst/>
              <a:defRPr/>
            </a:pPr>
            <a:endParaRPr lang="en-US" sz="4000" dirty="0" smtClean="0">
              <a:latin typeface="Bookman Old Style" pitchFamily="18" charset="0"/>
            </a:endParaRPr>
          </a:p>
          <a:p>
            <a:pPr>
              <a:buNone/>
            </a:pPr>
            <a:r>
              <a:rPr lang="en-TT" sz="4000" dirty="0" smtClean="0">
                <a:latin typeface="Bookman Old Style" pitchFamily="18" charset="0"/>
              </a:rPr>
              <a:t>And because </a:t>
            </a:r>
            <a:r>
              <a:rPr lang="en-TT" sz="4000" b="1" u="sng" dirty="0" smtClean="0">
                <a:latin typeface="Bookman Old Style" pitchFamily="18" charset="0"/>
              </a:rPr>
              <a:t>ye are sons</a:t>
            </a:r>
            <a:r>
              <a:rPr lang="en-TT" sz="4000" dirty="0" smtClean="0">
                <a:latin typeface="Bookman Old Style" pitchFamily="18" charset="0"/>
              </a:rPr>
              <a:t>, </a:t>
            </a:r>
            <a:r>
              <a:rPr lang="en-TT" sz="4000" b="1" u="sng" dirty="0" smtClean="0">
                <a:latin typeface="Bookman Old Style" pitchFamily="18" charset="0"/>
              </a:rPr>
              <a:t>God hath </a:t>
            </a:r>
            <a:r>
              <a:rPr lang="en-TT" sz="4000" dirty="0" smtClean="0">
                <a:latin typeface="Bookman Old Style" pitchFamily="18" charset="0"/>
              </a:rPr>
              <a:t>(</a:t>
            </a:r>
            <a:r>
              <a:rPr lang="en-TT" sz="4000" i="1" dirty="0" smtClean="0">
                <a:latin typeface="Bookman Old Style" pitchFamily="18" charset="0"/>
              </a:rPr>
              <a:t>past tense</a:t>
            </a:r>
            <a:r>
              <a:rPr lang="en-TT" sz="4000" dirty="0" smtClean="0">
                <a:latin typeface="Bookman Old Style" pitchFamily="18" charset="0"/>
              </a:rPr>
              <a:t>) sent forth the Spirit of his Son into your hearts, crying, Abba, Father.</a:t>
            </a:r>
          </a:p>
          <a:p>
            <a:pPr>
              <a:buNone/>
            </a:pPr>
            <a:r>
              <a:rPr lang="en-TT" sz="4000" b="1" u="sng" dirty="0" smtClean="0">
                <a:latin typeface="Bookman Old Style" pitchFamily="18" charset="0"/>
              </a:rPr>
              <a:t>Wherefore thou art no more a servant, but a son</a:t>
            </a:r>
            <a:r>
              <a:rPr lang="en-TT" sz="4000" dirty="0" smtClean="0">
                <a:latin typeface="Bookman Old Style" pitchFamily="18" charset="0"/>
              </a:rPr>
              <a:t>; </a:t>
            </a:r>
            <a:r>
              <a:rPr lang="en-TT" sz="4000" b="1" u="sng" dirty="0" smtClean="0">
                <a:latin typeface="Bookman Old Style" pitchFamily="18" charset="0"/>
              </a:rPr>
              <a:t>and if a son, then an heir of God through Christ</a:t>
            </a:r>
            <a:r>
              <a:rPr lang="en-TT" sz="4000" dirty="0" smtClean="0">
                <a:latin typeface="Bookman Old Style" pitchFamily="18" charset="0"/>
              </a:rPr>
              <a:t>.</a:t>
            </a:r>
          </a:p>
          <a:p>
            <a:pPr marL="0" marR="0" lvl="0" indent="0" defTabSz="914400" eaLnBrk="1" fontAlgn="auto" latinLnBrk="0" hangingPunct="1">
              <a:lnSpc>
                <a:spcPct val="100000"/>
              </a:lnSpc>
              <a:spcBef>
                <a:spcPts val="0"/>
              </a:spcBef>
              <a:spcAft>
                <a:spcPts val="0"/>
              </a:spcAft>
              <a:buClrTx/>
              <a:buSzTx/>
              <a:buNone/>
              <a:tabLst/>
              <a:defRPr/>
            </a:pPr>
            <a:endParaRPr lang="en-US" sz="4000" dirty="0">
              <a:latin typeface="Bookman Old Style" pitchFamily="18" charset="0"/>
            </a:endParaRPr>
          </a:p>
        </p:txBody>
      </p:sp>
    </p:spTree>
    <p:extLst>
      <p:ext uri="{BB962C8B-B14F-4D97-AF65-F5344CB8AC3E}">
        <p14:creationId xmlns:p14="http://schemas.microsoft.com/office/powerpoint/2010/main" val="1945540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4" y="448864"/>
            <a:ext cx="9575720" cy="575733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latin typeface="Bookman Old Style" pitchFamily="18" charset="0"/>
              </a:rPr>
              <a:t>John 8:36</a:t>
            </a:r>
          </a:p>
          <a:p>
            <a:pPr marL="0" marR="0" lvl="0" indent="0" defTabSz="914400" eaLnBrk="1" fontAlgn="auto" latinLnBrk="0" hangingPunct="1">
              <a:lnSpc>
                <a:spcPct val="100000"/>
              </a:lnSpc>
              <a:spcBef>
                <a:spcPts val="0"/>
              </a:spcBef>
              <a:spcAft>
                <a:spcPts val="0"/>
              </a:spcAft>
              <a:buClrTx/>
              <a:buSzTx/>
              <a:buFontTx/>
              <a:buNone/>
              <a:tabLst/>
              <a:defRPr/>
            </a:pPr>
            <a:endParaRPr lang="en-US" sz="4800" dirty="0" smtClean="0">
              <a:latin typeface="Bookman Old Style" pitchFamily="18" charset="0"/>
            </a:endParaRPr>
          </a:p>
          <a:p>
            <a:pPr marL="0" lvl="0" indent="0" defTabSz="914400">
              <a:spcBef>
                <a:spcPts val="0"/>
              </a:spcBef>
              <a:buClrTx/>
              <a:buSzTx/>
              <a:buNone/>
              <a:defRPr/>
            </a:pPr>
            <a:r>
              <a:rPr lang="en-TT" sz="4800" dirty="0" smtClean="0">
                <a:latin typeface="Bookman Old Style" pitchFamily="18" charset="0"/>
              </a:rPr>
              <a:t>If the Son therefore shall make you free, ye shall be free indeed.</a:t>
            </a:r>
            <a:endParaRPr lang="en-US" sz="4800" dirty="0">
              <a:latin typeface="Bookman Old Style" pitchFamily="18" charset="0"/>
            </a:endParaRPr>
          </a:p>
        </p:txBody>
      </p:sp>
    </p:spTree>
    <p:extLst>
      <p:ext uri="{BB962C8B-B14F-4D97-AF65-F5344CB8AC3E}">
        <p14:creationId xmlns:p14="http://schemas.microsoft.com/office/powerpoint/2010/main" val="28290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34" y="491068"/>
            <a:ext cx="9575720" cy="5757332"/>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latin typeface="Bookman Old Style" pitchFamily="18" charset="0"/>
              </a:rPr>
              <a:t>Romans 8:16</a:t>
            </a:r>
          </a:p>
          <a:p>
            <a:pPr marL="0" marR="0" lvl="0" indent="0" defTabSz="914400" eaLnBrk="1" fontAlgn="auto" latinLnBrk="0" hangingPunct="1">
              <a:lnSpc>
                <a:spcPct val="100000"/>
              </a:lnSpc>
              <a:spcBef>
                <a:spcPts val="0"/>
              </a:spcBef>
              <a:spcAft>
                <a:spcPts val="0"/>
              </a:spcAft>
              <a:buClrTx/>
              <a:buSzTx/>
              <a:buFontTx/>
              <a:buNone/>
              <a:tabLst/>
              <a:defRPr/>
            </a:pPr>
            <a:endParaRPr lang="en-US" sz="4800" dirty="0" smtClean="0">
              <a:latin typeface="Bookman Old Style" pitchFamily="18" charset="0"/>
            </a:endParaRPr>
          </a:p>
          <a:p>
            <a:pPr marL="0" lvl="0" indent="0" defTabSz="914400">
              <a:spcBef>
                <a:spcPts val="0"/>
              </a:spcBef>
              <a:buClrTx/>
              <a:buSzTx/>
              <a:buNone/>
              <a:defRPr/>
            </a:pPr>
            <a:r>
              <a:rPr lang="en-TT" sz="4800" dirty="0" smtClean="0">
                <a:latin typeface="Bookman Old Style" pitchFamily="18" charset="0"/>
              </a:rPr>
              <a:t>The Spirit itself </a:t>
            </a:r>
            <a:r>
              <a:rPr lang="en-TT" sz="4800" dirty="0" err="1" smtClean="0">
                <a:latin typeface="Bookman Old Style" pitchFamily="18" charset="0"/>
              </a:rPr>
              <a:t>beareth</a:t>
            </a:r>
            <a:r>
              <a:rPr lang="en-TT" sz="4800" dirty="0" smtClean="0">
                <a:latin typeface="Bookman Old Style" pitchFamily="18" charset="0"/>
              </a:rPr>
              <a:t> witness with our spirit, that we are the children of God:</a:t>
            </a:r>
            <a:endParaRPr lang="en-US" sz="4800" dirty="0">
              <a:latin typeface="Bookman Old Style" pitchFamily="18" charset="0"/>
            </a:endParaRPr>
          </a:p>
        </p:txBody>
      </p:sp>
    </p:spTree>
    <p:extLst>
      <p:ext uri="{BB962C8B-B14F-4D97-AF65-F5344CB8AC3E}">
        <p14:creationId xmlns:p14="http://schemas.microsoft.com/office/powerpoint/2010/main" val="282906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270</TotalTime>
  <Words>627</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Bookman Old Style</vt:lpstr>
      <vt:lpstr>Lucida Sans Unicode</vt:lpstr>
      <vt:lpstr>Mangal</vt:lpstr>
      <vt:lpstr>Verdana</vt:lpstr>
      <vt:lpstr>Wingdings 2</vt:lpstr>
      <vt:lpstr>Wingdings 3</vt:lpstr>
      <vt:lpstr>Concourse</vt:lpstr>
      <vt:lpstr>Unlimited Power  To Those Who Pray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Unlimited Power  To Those Who Pray</dc:title>
  <dc:creator>Michelle Lee-Byam</dc:creator>
  <cp:lastModifiedBy>Ministerial</cp:lastModifiedBy>
  <cp:revision>32</cp:revision>
  <dcterms:created xsi:type="dcterms:W3CDTF">2018-01-10T13:07:48Z</dcterms:created>
  <dcterms:modified xsi:type="dcterms:W3CDTF">2018-01-29T18:20:45Z</dcterms:modified>
</cp:coreProperties>
</file>